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7BD661-B9E1-40B7-BF3C-9FC3A8E1EEF5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A40DC9-9DBC-46EB-A2D1-9E0E82D550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4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10.jpe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повторение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Математика,  </a:t>
            </a:r>
            <a:r>
              <a:rPr lang="ru-RU" smtClean="0"/>
              <a:t>6 класс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</a:t>
            </a:r>
            <a:r>
              <a:rPr lang="ru-RU" sz="3200" dirty="0" smtClean="0"/>
              <a:t>.Представьте в виде неправильной дроби:</a:t>
            </a:r>
            <a:endParaRPr lang="ru-RU" sz="3200" dirty="0"/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4643446"/>
            <a:ext cx="1372740" cy="1665405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14348" y="1643049"/>
          <a:ext cx="928694" cy="1515237"/>
        </p:xfrm>
        <a:graphic>
          <a:graphicData uri="http://schemas.openxmlformats.org/presentationml/2006/ole">
            <p:oleObj spid="_x0000_s2050" name="Формула" r:id="rId4" imgW="24120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57620" y="1571612"/>
          <a:ext cx="909640" cy="1567314"/>
        </p:xfrm>
        <a:graphic>
          <a:graphicData uri="http://schemas.openxmlformats.org/presentationml/2006/ole">
            <p:oleObj spid="_x0000_s2051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643702" y="1714488"/>
          <a:ext cx="788349" cy="1285884"/>
        </p:xfrm>
        <a:graphic>
          <a:graphicData uri="http://schemas.openxmlformats.org/presentationml/2006/ole">
            <p:oleObj spid="_x0000_s2052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428860" y="4071942"/>
          <a:ext cx="928694" cy="1514803"/>
        </p:xfrm>
        <a:graphic>
          <a:graphicData uri="http://schemas.openxmlformats.org/presentationml/2006/ole">
            <p:oleObj spid="_x0000_s2053" name="Формула" r:id="rId7" imgW="24120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90688" y="1714500"/>
          <a:ext cx="977900" cy="1514475"/>
        </p:xfrm>
        <a:graphic>
          <a:graphicData uri="http://schemas.openxmlformats.org/presentationml/2006/ole">
            <p:oleObj spid="_x0000_s2054" name="Формула" r:id="rId8" imgW="253800" imgH="39348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640263" y="1643063"/>
          <a:ext cx="1270000" cy="1514475"/>
        </p:xfrm>
        <a:graphic>
          <a:graphicData uri="http://schemas.openxmlformats.org/presentationml/2006/ole">
            <p:oleObj spid="_x0000_s2055" name="Формула" r:id="rId9" imgW="330120" imgH="393480" progId="Equation.3">
              <p:embed/>
            </p:oleObj>
          </a:graphicData>
        </a:graphic>
      </p:graphicFrame>
      <p:graphicFrame>
        <p:nvGraphicFramePr>
          <p:cNvPr id="2056" name="Object 6"/>
          <p:cNvGraphicFramePr>
            <a:graphicFrameLocks noChangeAspect="1"/>
          </p:cNvGraphicFramePr>
          <p:nvPr/>
        </p:nvGraphicFramePr>
        <p:xfrm>
          <a:off x="7551738" y="1643063"/>
          <a:ext cx="1025525" cy="1514475"/>
        </p:xfrm>
        <a:graphic>
          <a:graphicData uri="http://schemas.openxmlformats.org/presentationml/2006/ole">
            <p:oleObj spid="_x0000_s2056" name="Формула" r:id="rId10" imgW="266400" imgH="393480" progId="Equation.3">
              <p:embed/>
            </p:oleObj>
          </a:graphicData>
        </a:graphic>
      </p:graphicFrame>
      <p:graphicFrame>
        <p:nvGraphicFramePr>
          <p:cNvPr id="2057" name="Object 6"/>
          <p:cNvGraphicFramePr>
            <a:graphicFrameLocks noChangeAspect="1"/>
          </p:cNvGraphicFramePr>
          <p:nvPr/>
        </p:nvGraphicFramePr>
        <p:xfrm>
          <a:off x="3333750" y="4143375"/>
          <a:ext cx="1319213" cy="1514475"/>
        </p:xfrm>
        <a:graphic>
          <a:graphicData uri="http://schemas.openxmlformats.org/presentationml/2006/ole">
            <p:oleObj spid="_x0000_s2057" name="Формула" r:id="rId11" imgW="342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 Представьте в виде десятичной дроби:</a:t>
            </a:r>
            <a:endParaRPr lang="ru-RU" sz="2800" dirty="0"/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643446"/>
            <a:ext cx="1372740" cy="16654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142873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15% =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42900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120% =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35729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23% =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242886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30% =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342900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140% =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492919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250% =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142873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0,15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135729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0,23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2428868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0,30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43174" y="342900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1,20</a:t>
            </a:r>
            <a:endParaRPr lang="ru-RU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29388" y="3357562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1,40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485776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2,50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 Представьте в виде десятичной дроби:</a:t>
            </a:r>
            <a:endParaRPr lang="ru-RU" sz="2800" dirty="0"/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4643446"/>
            <a:ext cx="1372740" cy="1665405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1472" y="1357298"/>
          <a:ext cx="857256" cy="1265474"/>
        </p:xfrm>
        <a:graphic>
          <a:graphicData uri="http://schemas.openxmlformats.org/presentationml/2006/ole">
            <p:oleObj spid="_x0000_s3074" name="Формула" r:id="rId4" imgW="26640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214678" y="1428736"/>
          <a:ext cx="857250" cy="1265237"/>
        </p:xfrm>
        <a:graphic>
          <a:graphicData uri="http://schemas.openxmlformats.org/presentationml/2006/ole">
            <p:oleObj spid="_x0000_s3075" name="Формула" r:id="rId5" imgW="266400" imgH="3934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57818" y="1428736"/>
          <a:ext cx="857250" cy="1265237"/>
        </p:xfrm>
        <a:graphic>
          <a:graphicData uri="http://schemas.openxmlformats.org/presentationml/2006/ole">
            <p:oleObj spid="_x0000_s3076" name="Формула" r:id="rId6" imgW="26640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143108" y="2928934"/>
          <a:ext cx="857250" cy="1265237"/>
        </p:xfrm>
        <a:graphic>
          <a:graphicData uri="http://schemas.openxmlformats.org/presentationml/2006/ole">
            <p:oleObj spid="_x0000_s3077" name="Формула" r:id="rId7" imgW="26640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929190" y="3000372"/>
          <a:ext cx="857250" cy="1265237"/>
        </p:xfrm>
        <a:graphic>
          <a:graphicData uri="http://schemas.openxmlformats.org/presentationml/2006/ole">
            <p:oleObj spid="_x0000_s3078" name="Формула" r:id="rId8" imgW="266400" imgH="39348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07988" y="4429125"/>
          <a:ext cx="1184275" cy="1265238"/>
        </p:xfrm>
        <a:graphic>
          <a:graphicData uri="http://schemas.openxmlformats.org/presentationml/2006/ole">
            <p:oleObj spid="_x0000_s3079" name="Формула" r:id="rId9" imgW="368280" imgH="393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214688" y="4429125"/>
          <a:ext cx="1143000" cy="1265238"/>
        </p:xfrm>
        <a:graphic>
          <a:graphicData uri="http://schemas.openxmlformats.org/presentationml/2006/ole">
            <p:oleObj spid="_x0000_s3080" name="Формула" r:id="rId10" imgW="355320" imgH="393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572125" y="4429125"/>
          <a:ext cx="1143000" cy="1265238"/>
        </p:xfrm>
        <a:graphic>
          <a:graphicData uri="http://schemas.openxmlformats.org/presentationml/2006/ole">
            <p:oleObj spid="_x0000_s3081" name="Формула" r:id="rId11" imgW="355320" imgH="39348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489075" y="1662113"/>
          <a:ext cx="735013" cy="654050"/>
        </p:xfrm>
        <a:graphic>
          <a:graphicData uri="http://schemas.openxmlformats.org/presentationml/2006/ole">
            <p:oleObj spid="_x0000_s3082" name="Формула" r:id="rId12" imgW="228600" imgH="20304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949700" y="1714500"/>
          <a:ext cx="979488" cy="654050"/>
        </p:xfrm>
        <a:graphic>
          <a:graphicData uri="http://schemas.openxmlformats.org/presentationml/2006/ole">
            <p:oleObj spid="_x0000_s3083" name="Формула" r:id="rId13" imgW="304560" imgH="203040" progId="Equation.3">
              <p:embed/>
            </p:oleObj>
          </a:graphicData>
        </a:graphic>
      </p:graphicFrame>
      <p:graphicFrame>
        <p:nvGraphicFramePr>
          <p:cNvPr id="3085" name="Object 10"/>
          <p:cNvGraphicFramePr>
            <a:graphicFrameLocks noChangeAspect="1"/>
          </p:cNvGraphicFramePr>
          <p:nvPr/>
        </p:nvGraphicFramePr>
        <p:xfrm>
          <a:off x="6215074" y="1785926"/>
          <a:ext cx="979488" cy="654050"/>
        </p:xfrm>
        <a:graphic>
          <a:graphicData uri="http://schemas.openxmlformats.org/presentationml/2006/ole">
            <p:oleObj spid="_x0000_s3085" name="Формула" r:id="rId14" imgW="304560" imgH="203040" progId="Equation.3">
              <p:embed/>
            </p:oleObj>
          </a:graphicData>
        </a:graphic>
      </p:graphicFrame>
      <p:graphicFrame>
        <p:nvGraphicFramePr>
          <p:cNvPr id="3086" name="Object 10"/>
          <p:cNvGraphicFramePr>
            <a:graphicFrameLocks noChangeAspect="1"/>
          </p:cNvGraphicFramePr>
          <p:nvPr/>
        </p:nvGraphicFramePr>
        <p:xfrm>
          <a:off x="3030538" y="3214688"/>
          <a:ext cx="774700" cy="654050"/>
        </p:xfrm>
        <a:graphic>
          <a:graphicData uri="http://schemas.openxmlformats.org/presentationml/2006/ole">
            <p:oleObj spid="_x0000_s3086" name="Формула" r:id="rId15" imgW="241200" imgH="203040" progId="Equation.3">
              <p:embed/>
            </p:oleObj>
          </a:graphicData>
        </a:graphic>
      </p:graphicFrame>
      <p:graphicFrame>
        <p:nvGraphicFramePr>
          <p:cNvPr id="3087" name="Object 10"/>
          <p:cNvGraphicFramePr>
            <a:graphicFrameLocks noChangeAspect="1"/>
          </p:cNvGraphicFramePr>
          <p:nvPr/>
        </p:nvGraphicFramePr>
        <p:xfrm>
          <a:off x="5888038" y="3357563"/>
          <a:ext cx="774700" cy="654050"/>
        </p:xfrm>
        <a:graphic>
          <a:graphicData uri="http://schemas.openxmlformats.org/presentationml/2006/ole">
            <p:oleObj spid="_x0000_s3087" name="Формула" r:id="rId16" imgW="241200" imgH="203040" progId="Equation.3">
              <p:embed/>
            </p:oleObj>
          </a:graphicData>
        </a:graphic>
      </p:graphicFrame>
      <p:graphicFrame>
        <p:nvGraphicFramePr>
          <p:cNvPr id="3088" name="Object 10"/>
          <p:cNvGraphicFramePr>
            <a:graphicFrameLocks noChangeAspect="1"/>
          </p:cNvGraphicFramePr>
          <p:nvPr/>
        </p:nvGraphicFramePr>
        <p:xfrm>
          <a:off x="1693863" y="4786313"/>
          <a:ext cx="733425" cy="654050"/>
        </p:xfrm>
        <a:graphic>
          <a:graphicData uri="http://schemas.openxmlformats.org/presentationml/2006/ole">
            <p:oleObj spid="_x0000_s3088" name="Формула" r:id="rId17" imgW="228600" imgH="203040" progId="Equation.3">
              <p:embed/>
            </p:oleObj>
          </a:graphicData>
        </a:graphic>
      </p:graphicFrame>
      <p:graphicFrame>
        <p:nvGraphicFramePr>
          <p:cNvPr id="3089" name="Object 10"/>
          <p:cNvGraphicFramePr>
            <a:graphicFrameLocks noChangeAspect="1"/>
          </p:cNvGraphicFramePr>
          <p:nvPr/>
        </p:nvGraphicFramePr>
        <p:xfrm>
          <a:off x="4357686" y="4714884"/>
          <a:ext cx="979488" cy="654050"/>
        </p:xfrm>
        <a:graphic>
          <a:graphicData uri="http://schemas.openxmlformats.org/presentationml/2006/ole">
            <p:oleObj spid="_x0000_s3089" name="Формула" r:id="rId18" imgW="304560" imgH="203040" progId="Equation.3">
              <p:embed/>
            </p:oleObj>
          </a:graphicData>
        </a:graphic>
      </p:graphicFrame>
      <p:graphicFrame>
        <p:nvGraphicFramePr>
          <p:cNvPr id="3090" name="Object 10"/>
          <p:cNvGraphicFramePr>
            <a:graphicFrameLocks noChangeAspect="1"/>
          </p:cNvGraphicFramePr>
          <p:nvPr/>
        </p:nvGraphicFramePr>
        <p:xfrm>
          <a:off x="6765925" y="4714875"/>
          <a:ext cx="735013" cy="654050"/>
        </p:xfrm>
        <a:graphic>
          <a:graphicData uri="http://schemas.openxmlformats.org/presentationml/2006/ole">
            <p:oleObj spid="_x0000_s3090" name="Формула" r:id="rId19" imgW="228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4</a:t>
            </a:r>
            <a:r>
              <a:rPr lang="ru-RU" sz="2400" dirty="0" smtClean="0"/>
              <a:t>. Вычислите: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33425" y="1143000"/>
          <a:ext cx="2009775" cy="642938"/>
        </p:xfrm>
        <a:graphic>
          <a:graphicData uri="http://schemas.openxmlformats.org/presentationml/2006/ole">
            <p:oleObj spid="_x0000_s1026" name="Формула" r:id="rId3" imgW="63468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714612" y="1142984"/>
          <a:ext cx="963612" cy="642938"/>
        </p:xfrm>
        <a:graphic>
          <a:graphicData uri="http://schemas.openxmlformats.org/presentationml/2006/ole">
            <p:oleObj spid="_x0000_s1027" name="Формула" r:id="rId4" imgW="30456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06438" y="1627188"/>
          <a:ext cx="2209800" cy="1246187"/>
        </p:xfrm>
        <a:graphic>
          <a:graphicData uri="http://schemas.openxmlformats.org/presentationml/2006/ole">
            <p:oleObj spid="_x0000_s1028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928926" y="1714488"/>
          <a:ext cx="4616450" cy="1246187"/>
        </p:xfrm>
        <a:graphic>
          <a:graphicData uri="http://schemas.openxmlformats.org/presentationml/2006/ole">
            <p:oleObj spid="_x0000_s1029" name="Формула" r:id="rId6" imgW="146016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77875" y="3230563"/>
          <a:ext cx="2370138" cy="642937"/>
        </p:xfrm>
        <a:graphic>
          <a:graphicData uri="http://schemas.openxmlformats.org/presentationml/2006/ole">
            <p:oleObj spid="_x0000_s1030" name="Формула" r:id="rId7" imgW="749160" imgH="20304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094038" y="3214688"/>
          <a:ext cx="2611437" cy="642937"/>
        </p:xfrm>
        <a:graphic>
          <a:graphicData uri="http://schemas.openxmlformats.org/presentationml/2006/ole">
            <p:oleObj spid="_x0000_s1031" name="Формула" r:id="rId8" imgW="825480" imgH="203040" progId="Equation.3">
              <p:embed/>
            </p:oleObj>
          </a:graphicData>
        </a:graphic>
      </p:graphicFrame>
      <p:graphicFrame>
        <p:nvGraphicFramePr>
          <p:cNvPr id="1032" name="Object 6"/>
          <p:cNvGraphicFramePr>
            <a:graphicFrameLocks noChangeAspect="1"/>
          </p:cNvGraphicFramePr>
          <p:nvPr/>
        </p:nvGraphicFramePr>
        <p:xfrm>
          <a:off x="5643570" y="3214686"/>
          <a:ext cx="965200" cy="642937"/>
        </p:xfrm>
        <a:graphic>
          <a:graphicData uri="http://schemas.openxmlformats.org/presentationml/2006/ole">
            <p:oleObj spid="_x0000_s1032" name="Формула" r:id="rId9" imgW="304560" imgH="203040" progId="Equation.3">
              <p:embed/>
            </p:oleObj>
          </a:graphicData>
        </a:graphic>
      </p:graphicFrame>
      <p:graphicFrame>
        <p:nvGraphicFramePr>
          <p:cNvPr id="1033" name="Object 6"/>
          <p:cNvGraphicFramePr>
            <a:graphicFrameLocks noChangeAspect="1"/>
          </p:cNvGraphicFramePr>
          <p:nvPr/>
        </p:nvGraphicFramePr>
        <p:xfrm>
          <a:off x="704850" y="4143375"/>
          <a:ext cx="2773363" cy="642938"/>
        </p:xfrm>
        <a:graphic>
          <a:graphicData uri="http://schemas.openxmlformats.org/presentationml/2006/ole">
            <p:oleObj spid="_x0000_s1033" name="Формула" r:id="rId10" imgW="876240" imgH="203040" progId="Equation.3">
              <p:embed/>
            </p:oleObj>
          </a:graphicData>
        </a:graphic>
      </p:graphicFrame>
      <p:graphicFrame>
        <p:nvGraphicFramePr>
          <p:cNvPr id="1034" name="Object 6"/>
          <p:cNvGraphicFramePr>
            <a:graphicFrameLocks noChangeAspect="1"/>
          </p:cNvGraphicFramePr>
          <p:nvPr/>
        </p:nvGraphicFramePr>
        <p:xfrm>
          <a:off x="3500430" y="4143380"/>
          <a:ext cx="2130425" cy="642938"/>
        </p:xfrm>
        <a:graphic>
          <a:graphicData uri="http://schemas.openxmlformats.org/presentationml/2006/ole">
            <p:oleObj spid="_x0000_s1034" name="Формула" r:id="rId11" imgW="672840" imgH="20304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6094413" y="4143375"/>
          <a:ext cx="1085850" cy="642938"/>
        </p:xfrm>
        <a:graphic>
          <a:graphicData uri="http://schemas.openxmlformats.org/presentationml/2006/ole">
            <p:oleObj spid="_x0000_s1035" name="Формула" r:id="rId12" imgW="342720" imgH="203040" progId="Equation.3">
              <p:embed/>
            </p:oleObj>
          </a:graphicData>
        </a:graphic>
      </p:graphicFrame>
      <p:pic>
        <p:nvPicPr>
          <p:cNvPr id="14" name="Рисунок 13" descr="1304429644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29520" y="4643446"/>
            <a:ext cx="1372740" cy="1665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6168"/>
          </a:xfrm>
        </p:spPr>
        <p:txBody>
          <a:bodyPr/>
          <a:lstStyle/>
          <a:p>
            <a:r>
              <a:rPr lang="ru-RU" dirty="0" smtClean="0"/>
              <a:t>Сервиз уценили на 30% и он стал стоить 840 рублей. Сколько стоил сервиз до распродажи?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5. Решите задачу:</a:t>
            </a:r>
            <a:endParaRPr lang="ru-RU" sz="2800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428596" y="3143248"/>
            <a:ext cx="2786082" cy="1714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baseline="0" dirty="0" smtClean="0"/>
              <a:t>Уценили –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Стало -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143240" y="3071810"/>
            <a:ext cx="4000528" cy="1714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ru-RU" sz="3200" dirty="0" smtClean="0"/>
              <a:t>? руб. – 100%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lang="ru-RU" sz="3200" dirty="0" err="1"/>
              <a:t>р</a:t>
            </a:r>
            <a:r>
              <a:rPr kumimoji="0" lang="ru-RU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уб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– 30%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840 руб. - ? %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ru-RU" dirty="0" smtClean="0"/>
              <a:t>100% - 30% = 70% -новая цена</a:t>
            </a:r>
          </a:p>
          <a:p>
            <a:pPr marL="624078" indent="-514350">
              <a:buAutoNum type="arabicParenR"/>
            </a:pPr>
            <a:r>
              <a:rPr lang="ru-RU" dirty="0" smtClean="0"/>
              <a:t>70%=0,70=0,7</a:t>
            </a:r>
          </a:p>
          <a:p>
            <a:pPr marL="624078" indent="-514350">
              <a:buAutoNum type="arabicParenR"/>
            </a:pPr>
            <a:r>
              <a:rPr lang="ru-RU" dirty="0" smtClean="0"/>
              <a:t>840 : 0,7=8400:7=1200 (</a:t>
            </a:r>
            <a:r>
              <a:rPr lang="ru-RU" dirty="0" err="1" smtClean="0"/>
              <a:t>руб</a:t>
            </a:r>
            <a:r>
              <a:rPr lang="ru-RU" dirty="0" smtClean="0"/>
              <a:t>) – старая цена</a:t>
            </a:r>
          </a:p>
          <a:p>
            <a:pPr marL="624078" indent="-514350">
              <a:buAutoNum type="arabicParenR"/>
            </a:pPr>
            <a:r>
              <a:rPr lang="ru-RU" dirty="0" smtClean="0"/>
              <a:t>Ответ: 1200 рублей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6168"/>
          </a:xfrm>
        </p:spPr>
        <p:txBody>
          <a:bodyPr/>
          <a:lstStyle/>
          <a:p>
            <a:r>
              <a:rPr lang="ru-RU" dirty="0" smtClean="0"/>
              <a:t>Сумка подорожала на 20% и стала стоить 960 рублей. Сколько стоила сумка до подорожания?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6</a:t>
            </a:r>
            <a:r>
              <a:rPr lang="ru-RU" sz="2800" dirty="0" smtClean="0"/>
              <a:t>. Решите задачу:</a:t>
            </a:r>
            <a:endParaRPr lang="ru-RU" sz="2800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214282" y="3143248"/>
            <a:ext cx="3571900" cy="1714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baseline="0" dirty="0" smtClean="0"/>
              <a:t>Подорожала –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Стало -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929058" y="3071810"/>
            <a:ext cx="4000528" cy="1714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ru-RU" sz="3200" dirty="0" smtClean="0"/>
              <a:t>? руб. – 100%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lang="ru-RU" sz="3200" dirty="0" err="1"/>
              <a:t>р</a:t>
            </a:r>
            <a:r>
              <a:rPr kumimoji="0" lang="ru-RU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уб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– 20%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ru-RU" sz="3200" dirty="0" smtClean="0"/>
              <a:t>960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руб. - ? %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ru-RU" dirty="0" smtClean="0"/>
              <a:t>100% </a:t>
            </a:r>
            <a:r>
              <a:rPr lang="ru-RU" dirty="0" smtClean="0"/>
              <a:t>+</a:t>
            </a:r>
            <a:r>
              <a:rPr lang="ru-RU" dirty="0" smtClean="0"/>
              <a:t> 20% = 120% -новая цена</a:t>
            </a:r>
          </a:p>
          <a:p>
            <a:pPr marL="624078" indent="-514350">
              <a:buAutoNum type="arabicParenR"/>
            </a:pPr>
            <a:r>
              <a:rPr lang="ru-RU" dirty="0" smtClean="0"/>
              <a:t>120%=1,20=1,2</a:t>
            </a:r>
          </a:p>
          <a:p>
            <a:pPr marL="624078" indent="-514350">
              <a:buAutoNum type="arabicParenR"/>
            </a:pPr>
            <a:r>
              <a:rPr lang="ru-RU" dirty="0" smtClean="0"/>
              <a:t>960 : 1,2=9600:12=800 (</a:t>
            </a:r>
            <a:r>
              <a:rPr lang="ru-RU" dirty="0" err="1" smtClean="0"/>
              <a:t>руб</a:t>
            </a:r>
            <a:r>
              <a:rPr lang="ru-RU" dirty="0" smtClean="0"/>
              <a:t>) – старая цена</a:t>
            </a:r>
          </a:p>
          <a:p>
            <a:pPr marL="624078" indent="-514350">
              <a:buAutoNum type="arabicParenR"/>
            </a:pPr>
            <a:r>
              <a:rPr lang="ru-RU" dirty="0" smtClean="0"/>
              <a:t>Ответ: 800 рублей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207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Открытая</vt:lpstr>
      <vt:lpstr>Microsoft Equation 3.0</vt:lpstr>
      <vt:lpstr>Итоговое повторение </vt:lpstr>
      <vt:lpstr>1.Представьте в виде неправильной дроби:</vt:lpstr>
      <vt:lpstr>3. Представьте в виде десятичной дроби:</vt:lpstr>
      <vt:lpstr>3. Представьте в виде десятичной дроби:</vt:lpstr>
      <vt:lpstr>4. Вычислите:</vt:lpstr>
      <vt:lpstr>5. Решите задачу:</vt:lpstr>
      <vt:lpstr>Решение:</vt:lpstr>
      <vt:lpstr>6. Решите задачу:</vt:lpstr>
      <vt:lpstr>Решение: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2014-05-15T15:10:48Z</dcterms:created>
  <dcterms:modified xsi:type="dcterms:W3CDTF">2014-05-15T15:50:57Z</dcterms:modified>
</cp:coreProperties>
</file>