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2" r:id="rId5"/>
    <p:sldId id="263" r:id="rId6"/>
    <p:sldId id="264" r:id="rId7"/>
    <p:sldId id="265" r:id="rId8"/>
    <p:sldId id="266" r:id="rId9"/>
    <p:sldId id="257" r:id="rId10"/>
    <p:sldId id="258" r:id="rId11"/>
    <p:sldId id="259" r:id="rId12"/>
    <p:sldId id="260" r:id="rId13"/>
    <p:sldId id="26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60E564-BC9C-449E-84AD-4553F6B8471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1540361-88C6-428D-8C2C-A0A5CA0653C4}">
      <dgm:prSet phldrT="[Текст]"/>
      <dgm:spPr/>
      <dgm:t>
        <a:bodyPr/>
        <a:lstStyle/>
        <a:p>
          <a:r>
            <a:rPr lang="ru-RU" dirty="0" smtClean="0"/>
            <a:t>Способы разложения на множители</a:t>
          </a:r>
          <a:endParaRPr lang="ru-RU" dirty="0"/>
        </a:p>
      </dgm:t>
    </dgm:pt>
    <dgm:pt modelId="{1FC8269A-BEC6-4416-8B5F-AAE815682F32}" type="parTrans" cxnId="{A352F0C2-BA16-41CE-90FC-FD95B2E1A3C7}">
      <dgm:prSet/>
      <dgm:spPr/>
      <dgm:t>
        <a:bodyPr/>
        <a:lstStyle/>
        <a:p>
          <a:endParaRPr lang="ru-RU"/>
        </a:p>
      </dgm:t>
    </dgm:pt>
    <dgm:pt modelId="{F0674813-598A-4D2B-B62E-B57EFE1F2801}" type="sibTrans" cxnId="{A352F0C2-BA16-41CE-90FC-FD95B2E1A3C7}">
      <dgm:prSet/>
      <dgm:spPr/>
      <dgm:t>
        <a:bodyPr/>
        <a:lstStyle/>
        <a:p>
          <a:endParaRPr lang="ru-RU"/>
        </a:p>
      </dgm:t>
    </dgm:pt>
    <dgm:pt modelId="{5346DA12-A95F-43BE-B29F-39EA6E270DB5}">
      <dgm:prSet phldrT="[Текст]"/>
      <dgm:spPr/>
      <dgm:t>
        <a:bodyPr/>
        <a:lstStyle/>
        <a:p>
          <a:r>
            <a:rPr lang="ru-RU" dirty="0" smtClean="0"/>
            <a:t>Вынесение общего множителя за скобки</a:t>
          </a:r>
          <a:endParaRPr lang="ru-RU" dirty="0"/>
        </a:p>
      </dgm:t>
    </dgm:pt>
    <dgm:pt modelId="{D0C9FAF7-97D0-4F21-81DF-F02FCEE93FBB}" type="parTrans" cxnId="{EE2C0D62-7B1A-459B-B537-365B659BA8DE}">
      <dgm:prSet/>
      <dgm:spPr/>
      <dgm:t>
        <a:bodyPr/>
        <a:lstStyle/>
        <a:p>
          <a:endParaRPr lang="ru-RU"/>
        </a:p>
      </dgm:t>
    </dgm:pt>
    <dgm:pt modelId="{B94806DB-6F44-4E16-AF67-FE79B3E10F78}" type="sibTrans" cxnId="{EE2C0D62-7B1A-459B-B537-365B659BA8DE}">
      <dgm:prSet/>
      <dgm:spPr/>
      <dgm:t>
        <a:bodyPr/>
        <a:lstStyle/>
        <a:p>
          <a:endParaRPr lang="ru-RU"/>
        </a:p>
      </dgm:t>
    </dgm:pt>
    <dgm:pt modelId="{9912FA00-D0FF-4C0A-8E9A-4EB897A1B81E}">
      <dgm:prSet phldrT="[Текст]"/>
      <dgm:spPr/>
      <dgm:t>
        <a:bodyPr/>
        <a:lstStyle/>
        <a:p>
          <a:r>
            <a:rPr lang="ru-RU" dirty="0" smtClean="0"/>
            <a:t>Группировка</a:t>
          </a:r>
          <a:endParaRPr lang="ru-RU" dirty="0"/>
        </a:p>
      </dgm:t>
    </dgm:pt>
    <dgm:pt modelId="{08B70F84-7E74-437D-A577-D7702B3380C5}" type="parTrans" cxnId="{676B2025-0CA1-4B2A-84DE-ADA4F27332F8}">
      <dgm:prSet/>
      <dgm:spPr/>
      <dgm:t>
        <a:bodyPr/>
        <a:lstStyle/>
        <a:p>
          <a:endParaRPr lang="ru-RU"/>
        </a:p>
      </dgm:t>
    </dgm:pt>
    <dgm:pt modelId="{B34CBC00-46C9-45CF-9F86-F9579D66B97A}" type="sibTrans" cxnId="{676B2025-0CA1-4B2A-84DE-ADA4F27332F8}">
      <dgm:prSet/>
      <dgm:spPr/>
      <dgm:t>
        <a:bodyPr/>
        <a:lstStyle/>
        <a:p>
          <a:endParaRPr lang="ru-RU"/>
        </a:p>
      </dgm:t>
    </dgm:pt>
    <dgm:pt modelId="{FF085483-391E-4088-98F7-E3BA4A71F252}">
      <dgm:prSet/>
      <dgm:spPr/>
      <dgm:t>
        <a:bodyPr/>
        <a:lstStyle/>
        <a:p>
          <a:r>
            <a:rPr lang="ru-RU" dirty="0" smtClean="0"/>
            <a:t>Формулы сокращенного умножения</a:t>
          </a:r>
          <a:endParaRPr lang="ru-RU" dirty="0"/>
        </a:p>
      </dgm:t>
    </dgm:pt>
    <dgm:pt modelId="{7013F39B-2C9F-432E-963F-4556D7814F7A}" type="parTrans" cxnId="{C2877475-5B9D-442A-9371-55183BB54F18}">
      <dgm:prSet/>
      <dgm:spPr/>
      <dgm:t>
        <a:bodyPr/>
        <a:lstStyle/>
        <a:p>
          <a:endParaRPr lang="ru-RU"/>
        </a:p>
      </dgm:t>
    </dgm:pt>
    <dgm:pt modelId="{D50D59BA-8350-4CEA-82BB-0C3657BAC75C}" type="sibTrans" cxnId="{C2877475-5B9D-442A-9371-55183BB54F18}">
      <dgm:prSet/>
      <dgm:spPr/>
      <dgm:t>
        <a:bodyPr/>
        <a:lstStyle/>
        <a:p>
          <a:endParaRPr lang="ru-RU"/>
        </a:p>
      </dgm:t>
    </dgm:pt>
    <dgm:pt modelId="{2ABF4069-435F-4C02-B26C-B4E52A15FDB6}" type="pres">
      <dgm:prSet presAssocID="{2560E564-BC9C-449E-84AD-4553F6B8471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49BA760-2367-4C05-8C98-3FC7C4E1CFEE}" type="pres">
      <dgm:prSet presAssocID="{31540361-88C6-428D-8C2C-A0A5CA0653C4}" presName="hierRoot1" presStyleCnt="0"/>
      <dgm:spPr/>
    </dgm:pt>
    <dgm:pt modelId="{54A5B89B-49A4-4073-9FA5-319A7940AF0F}" type="pres">
      <dgm:prSet presAssocID="{31540361-88C6-428D-8C2C-A0A5CA0653C4}" presName="composite" presStyleCnt="0"/>
      <dgm:spPr/>
    </dgm:pt>
    <dgm:pt modelId="{9030FDAE-0677-46E2-966E-BA70F1F70D26}" type="pres">
      <dgm:prSet presAssocID="{31540361-88C6-428D-8C2C-A0A5CA0653C4}" presName="background" presStyleLbl="node0" presStyleIdx="0" presStyleCnt="1"/>
      <dgm:spPr/>
    </dgm:pt>
    <dgm:pt modelId="{0CFA34D6-F25F-45AB-A71F-43EB48E1141D}" type="pres">
      <dgm:prSet presAssocID="{31540361-88C6-428D-8C2C-A0A5CA0653C4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8F96E80-E523-4813-A3C7-7FE38C99EB6A}" type="pres">
      <dgm:prSet presAssocID="{31540361-88C6-428D-8C2C-A0A5CA0653C4}" presName="hierChild2" presStyleCnt="0"/>
      <dgm:spPr/>
    </dgm:pt>
    <dgm:pt modelId="{10B6E4D8-D86C-4FAC-96E7-A534B7B23FDD}" type="pres">
      <dgm:prSet presAssocID="{D0C9FAF7-97D0-4F21-81DF-F02FCEE93FBB}" presName="Name10" presStyleLbl="parChTrans1D2" presStyleIdx="0" presStyleCnt="3"/>
      <dgm:spPr/>
      <dgm:t>
        <a:bodyPr/>
        <a:lstStyle/>
        <a:p>
          <a:endParaRPr lang="ru-RU"/>
        </a:p>
      </dgm:t>
    </dgm:pt>
    <dgm:pt modelId="{983F93DF-D216-430E-B56D-69646A6AD3C5}" type="pres">
      <dgm:prSet presAssocID="{5346DA12-A95F-43BE-B29F-39EA6E270DB5}" presName="hierRoot2" presStyleCnt="0"/>
      <dgm:spPr/>
    </dgm:pt>
    <dgm:pt modelId="{3517EB05-F91F-4FB8-BDB1-215706A86FB0}" type="pres">
      <dgm:prSet presAssocID="{5346DA12-A95F-43BE-B29F-39EA6E270DB5}" presName="composite2" presStyleCnt="0"/>
      <dgm:spPr/>
    </dgm:pt>
    <dgm:pt modelId="{8D06F37C-B553-470B-A7EA-A1CEEFE622C8}" type="pres">
      <dgm:prSet presAssocID="{5346DA12-A95F-43BE-B29F-39EA6E270DB5}" presName="background2" presStyleLbl="node2" presStyleIdx="0" presStyleCnt="3"/>
      <dgm:spPr/>
    </dgm:pt>
    <dgm:pt modelId="{AC81D95A-B626-4732-9AE3-762BB28DD876}" type="pres">
      <dgm:prSet presAssocID="{5346DA12-A95F-43BE-B29F-39EA6E270DB5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E24ED9B-98F7-4805-8CDC-CD3B6EADB811}" type="pres">
      <dgm:prSet presAssocID="{5346DA12-A95F-43BE-B29F-39EA6E270DB5}" presName="hierChild3" presStyleCnt="0"/>
      <dgm:spPr/>
    </dgm:pt>
    <dgm:pt modelId="{8D35D75C-C41F-4C2D-BC17-F955FC42F322}" type="pres">
      <dgm:prSet presAssocID="{08B70F84-7E74-437D-A577-D7702B3380C5}" presName="Name10" presStyleLbl="parChTrans1D2" presStyleIdx="1" presStyleCnt="3"/>
      <dgm:spPr/>
      <dgm:t>
        <a:bodyPr/>
        <a:lstStyle/>
        <a:p>
          <a:endParaRPr lang="ru-RU"/>
        </a:p>
      </dgm:t>
    </dgm:pt>
    <dgm:pt modelId="{4AC53B5B-D430-41D9-AEB3-01BD941DBDFF}" type="pres">
      <dgm:prSet presAssocID="{9912FA00-D0FF-4C0A-8E9A-4EB897A1B81E}" presName="hierRoot2" presStyleCnt="0"/>
      <dgm:spPr/>
    </dgm:pt>
    <dgm:pt modelId="{CE1AD6DE-E645-47A4-98E9-F2E47ED446EC}" type="pres">
      <dgm:prSet presAssocID="{9912FA00-D0FF-4C0A-8E9A-4EB897A1B81E}" presName="composite2" presStyleCnt="0"/>
      <dgm:spPr/>
    </dgm:pt>
    <dgm:pt modelId="{EB9E5001-9EC8-4C57-80CF-ED586BCC34C3}" type="pres">
      <dgm:prSet presAssocID="{9912FA00-D0FF-4C0A-8E9A-4EB897A1B81E}" presName="background2" presStyleLbl="node2" presStyleIdx="1" presStyleCnt="3"/>
      <dgm:spPr/>
    </dgm:pt>
    <dgm:pt modelId="{B87E97A5-D708-4E0C-9881-511DB874A09A}" type="pres">
      <dgm:prSet presAssocID="{9912FA00-D0FF-4C0A-8E9A-4EB897A1B81E}" presName="text2" presStyleLbl="fgAcc2" presStyleIdx="1" presStyleCnt="3" custLinFactNeighborX="-320" custLinFactNeighborY="68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6C0DEC1-FEF5-4402-9D34-9AED4D0A5B4C}" type="pres">
      <dgm:prSet presAssocID="{9912FA00-D0FF-4C0A-8E9A-4EB897A1B81E}" presName="hierChild3" presStyleCnt="0"/>
      <dgm:spPr/>
    </dgm:pt>
    <dgm:pt modelId="{67E844EE-9737-4F85-9936-F21DF989AC78}" type="pres">
      <dgm:prSet presAssocID="{7013F39B-2C9F-432E-963F-4556D7814F7A}" presName="Name10" presStyleLbl="parChTrans1D2" presStyleIdx="2" presStyleCnt="3"/>
      <dgm:spPr/>
      <dgm:t>
        <a:bodyPr/>
        <a:lstStyle/>
        <a:p>
          <a:endParaRPr lang="ru-RU"/>
        </a:p>
      </dgm:t>
    </dgm:pt>
    <dgm:pt modelId="{767D4154-C578-4441-9CAA-2D2B2553636E}" type="pres">
      <dgm:prSet presAssocID="{FF085483-391E-4088-98F7-E3BA4A71F252}" presName="hierRoot2" presStyleCnt="0"/>
      <dgm:spPr/>
    </dgm:pt>
    <dgm:pt modelId="{102ED920-49CB-42BB-AA2B-72A89646E616}" type="pres">
      <dgm:prSet presAssocID="{FF085483-391E-4088-98F7-E3BA4A71F252}" presName="composite2" presStyleCnt="0"/>
      <dgm:spPr/>
    </dgm:pt>
    <dgm:pt modelId="{0BC6F492-081D-4660-9029-E92FAC760E1B}" type="pres">
      <dgm:prSet presAssocID="{FF085483-391E-4088-98F7-E3BA4A71F252}" presName="background2" presStyleLbl="node2" presStyleIdx="2" presStyleCnt="3"/>
      <dgm:spPr/>
    </dgm:pt>
    <dgm:pt modelId="{9B7A78C0-AD1A-4A6B-815A-A3EA7CFF9F68}" type="pres">
      <dgm:prSet presAssocID="{FF085483-391E-4088-98F7-E3BA4A71F252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54C69B9-C7F4-4493-8C64-4D3034CD5CDB}" type="pres">
      <dgm:prSet presAssocID="{FF085483-391E-4088-98F7-E3BA4A71F252}" presName="hierChild3" presStyleCnt="0"/>
      <dgm:spPr/>
    </dgm:pt>
  </dgm:ptLst>
  <dgm:cxnLst>
    <dgm:cxn modelId="{E61167EA-14ED-4C59-B48E-F345DE6F5238}" type="presOf" srcId="{5346DA12-A95F-43BE-B29F-39EA6E270DB5}" destId="{AC81D95A-B626-4732-9AE3-762BB28DD876}" srcOrd="0" destOrd="0" presId="urn:microsoft.com/office/officeart/2005/8/layout/hierarchy1"/>
    <dgm:cxn modelId="{EFD3B835-AFC2-4798-8DBB-D46D6C840A78}" type="presOf" srcId="{2560E564-BC9C-449E-84AD-4553F6B84710}" destId="{2ABF4069-435F-4C02-B26C-B4E52A15FDB6}" srcOrd="0" destOrd="0" presId="urn:microsoft.com/office/officeart/2005/8/layout/hierarchy1"/>
    <dgm:cxn modelId="{C2877475-5B9D-442A-9371-55183BB54F18}" srcId="{31540361-88C6-428D-8C2C-A0A5CA0653C4}" destId="{FF085483-391E-4088-98F7-E3BA4A71F252}" srcOrd="2" destOrd="0" parTransId="{7013F39B-2C9F-432E-963F-4556D7814F7A}" sibTransId="{D50D59BA-8350-4CEA-82BB-0C3657BAC75C}"/>
    <dgm:cxn modelId="{DA27CE6E-210A-41DE-BA40-3BD29C34E6CA}" type="presOf" srcId="{9912FA00-D0FF-4C0A-8E9A-4EB897A1B81E}" destId="{B87E97A5-D708-4E0C-9881-511DB874A09A}" srcOrd="0" destOrd="0" presId="urn:microsoft.com/office/officeart/2005/8/layout/hierarchy1"/>
    <dgm:cxn modelId="{B07D5F64-F03F-4E06-9666-78FF9482C443}" type="presOf" srcId="{FF085483-391E-4088-98F7-E3BA4A71F252}" destId="{9B7A78C0-AD1A-4A6B-815A-A3EA7CFF9F68}" srcOrd="0" destOrd="0" presId="urn:microsoft.com/office/officeart/2005/8/layout/hierarchy1"/>
    <dgm:cxn modelId="{5AF372C2-60B3-4608-9134-9C5D15326532}" type="presOf" srcId="{D0C9FAF7-97D0-4F21-81DF-F02FCEE93FBB}" destId="{10B6E4D8-D86C-4FAC-96E7-A534B7B23FDD}" srcOrd="0" destOrd="0" presId="urn:microsoft.com/office/officeart/2005/8/layout/hierarchy1"/>
    <dgm:cxn modelId="{E39489DE-3841-4408-A37B-03B3132D1F50}" type="presOf" srcId="{08B70F84-7E74-437D-A577-D7702B3380C5}" destId="{8D35D75C-C41F-4C2D-BC17-F955FC42F322}" srcOrd="0" destOrd="0" presId="urn:microsoft.com/office/officeart/2005/8/layout/hierarchy1"/>
    <dgm:cxn modelId="{1B596183-70D3-4EB9-9DA3-D178059A55A1}" type="presOf" srcId="{7013F39B-2C9F-432E-963F-4556D7814F7A}" destId="{67E844EE-9737-4F85-9936-F21DF989AC78}" srcOrd="0" destOrd="0" presId="urn:microsoft.com/office/officeart/2005/8/layout/hierarchy1"/>
    <dgm:cxn modelId="{EE2C0D62-7B1A-459B-B537-365B659BA8DE}" srcId="{31540361-88C6-428D-8C2C-A0A5CA0653C4}" destId="{5346DA12-A95F-43BE-B29F-39EA6E270DB5}" srcOrd="0" destOrd="0" parTransId="{D0C9FAF7-97D0-4F21-81DF-F02FCEE93FBB}" sibTransId="{B94806DB-6F44-4E16-AF67-FE79B3E10F78}"/>
    <dgm:cxn modelId="{BC67F37C-317E-4410-903A-B36F4890428B}" type="presOf" srcId="{31540361-88C6-428D-8C2C-A0A5CA0653C4}" destId="{0CFA34D6-F25F-45AB-A71F-43EB48E1141D}" srcOrd="0" destOrd="0" presId="urn:microsoft.com/office/officeart/2005/8/layout/hierarchy1"/>
    <dgm:cxn modelId="{676B2025-0CA1-4B2A-84DE-ADA4F27332F8}" srcId="{31540361-88C6-428D-8C2C-A0A5CA0653C4}" destId="{9912FA00-D0FF-4C0A-8E9A-4EB897A1B81E}" srcOrd="1" destOrd="0" parTransId="{08B70F84-7E74-437D-A577-D7702B3380C5}" sibTransId="{B34CBC00-46C9-45CF-9F86-F9579D66B97A}"/>
    <dgm:cxn modelId="{A352F0C2-BA16-41CE-90FC-FD95B2E1A3C7}" srcId="{2560E564-BC9C-449E-84AD-4553F6B84710}" destId="{31540361-88C6-428D-8C2C-A0A5CA0653C4}" srcOrd="0" destOrd="0" parTransId="{1FC8269A-BEC6-4416-8B5F-AAE815682F32}" sibTransId="{F0674813-598A-4D2B-B62E-B57EFE1F2801}"/>
    <dgm:cxn modelId="{17F57D99-4643-4BA1-B5A6-CED4F8730A5A}" type="presParOf" srcId="{2ABF4069-435F-4C02-B26C-B4E52A15FDB6}" destId="{449BA760-2367-4C05-8C98-3FC7C4E1CFEE}" srcOrd="0" destOrd="0" presId="urn:microsoft.com/office/officeart/2005/8/layout/hierarchy1"/>
    <dgm:cxn modelId="{F6023471-1822-43AF-802B-7251156AAE06}" type="presParOf" srcId="{449BA760-2367-4C05-8C98-3FC7C4E1CFEE}" destId="{54A5B89B-49A4-4073-9FA5-319A7940AF0F}" srcOrd="0" destOrd="0" presId="urn:microsoft.com/office/officeart/2005/8/layout/hierarchy1"/>
    <dgm:cxn modelId="{3E82C8A5-274F-48DE-93B5-09F68A4C8051}" type="presParOf" srcId="{54A5B89B-49A4-4073-9FA5-319A7940AF0F}" destId="{9030FDAE-0677-46E2-966E-BA70F1F70D26}" srcOrd="0" destOrd="0" presId="urn:microsoft.com/office/officeart/2005/8/layout/hierarchy1"/>
    <dgm:cxn modelId="{2E083C47-D8B0-4D8F-AD04-E35FE895B3C3}" type="presParOf" srcId="{54A5B89B-49A4-4073-9FA5-319A7940AF0F}" destId="{0CFA34D6-F25F-45AB-A71F-43EB48E1141D}" srcOrd="1" destOrd="0" presId="urn:microsoft.com/office/officeart/2005/8/layout/hierarchy1"/>
    <dgm:cxn modelId="{A55952F5-B6E0-46F1-B484-B20C4E29F204}" type="presParOf" srcId="{449BA760-2367-4C05-8C98-3FC7C4E1CFEE}" destId="{D8F96E80-E523-4813-A3C7-7FE38C99EB6A}" srcOrd="1" destOrd="0" presId="urn:microsoft.com/office/officeart/2005/8/layout/hierarchy1"/>
    <dgm:cxn modelId="{D9DC30D4-4557-4F8A-ACB7-CE142989C175}" type="presParOf" srcId="{D8F96E80-E523-4813-A3C7-7FE38C99EB6A}" destId="{10B6E4D8-D86C-4FAC-96E7-A534B7B23FDD}" srcOrd="0" destOrd="0" presId="urn:microsoft.com/office/officeart/2005/8/layout/hierarchy1"/>
    <dgm:cxn modelId="{ACE5B345-CEB7-4439-BDD7-DC1E43B96394}" type="presParOf" srcId="{D8F96E80-E523-4813-A3C7-7FE38C99EB6A}" destId="{983F93DF-D216-430E-B56D-69646A6AD3C5}" srcOrd="1" destOrd="0" presId="urn:microsoft.com/office/officeart/2005/8/layout/hierarchy1"/>
    <dgm:cxn modelId="{98E0621A-55A2-4B3A-B703-3591F4884117}" type="presParOf" srcId="{983F93DF-D216-430E-B56D-69646A6AD3C5}" destId="{3517EB05-F91F-4FB8-BDB1-215706A86FB0}" srcOrd="0" destOrd="0" presId="urn:microsoft.com/office/officeart/2005/8/layout/hierarchy1"/>
    <dgm:cxn modelId="{525A402C-AED1-4521-B6BE-3A3285EE9832}" type="presParOf" srcId="{3517EB05-F91F-4FB8-BDB1-215706A86FB0}" destId="{8D06F37C-B553-470B-A7EA-A1CEEFE622C8}" srcOrd="0" destOrd="0" presId="urn:microsoft.com/office/officeart/2005/8/layout/hierarchy1"/>
    <dgm:cxn modelId="{EFB984AF-4E05-4A19-BE68-D1CBA0B6C9A7}" type="presParOf" srcId="{3517EB05-F91F-4FB8-BDB1-215706A86FB0}" destId="{AC81D95A-B626-4732-9AE3-762BB28DD876}" srcOrd="1" destOrd="0" presId="urn:microsoft.com/office/officeart/2005/8/layout/hierarchy1"/>
    <dgm:cxn modelId="{BA8D2F2C-97A1-44D4-BA8E-9307CFEEF070}" type="presParOf" srcId="{983F93DF-D216-430E-B56D-69646A6AD3C5}" destId="{8E24ED9B-98F7-4805-8CDC-CD3B6EADB811}" srcOrd="1" destOrd="0" presId="urn:microsoft.com/office/officeart/2005/8/layout/hierarchy1"/>
    <dgm:cxn modelId="{7A45654C-AEEA-47B2-B751-D3DDA8978930}" type="presParOf" srcId="{D8F96E80-E523-4813-A3C7-7FE38C99EB6A}" destId="{8D35D75C-C41F-4C2D-BC17-F955FC42F322}" srcOrd="2" destOrd="0" presId="urn:microsoft.com/office/officeart/2005/8/layout/hierarchy1"/>
    <dgm:cxn modelId="{70A55563-9114-4448-840F-A6645909E739}" type="presParOf" srcId="{D8F96E80-E523-4813-A3C7-7FE38C99EB6A}" destId="{4AC53B5B-D430-41D9-AEB3-01BD941DBDFF}" srcOrd="3" destOrd="0" presId="urn:microsoft.com/office/officeart/2005/8/layout/hierarchy1"/>
    <dgm:cxn modelId="{B6378010-803A-47FB-9C44-35997C068503}" type="presParOf" srcId="{4AC53B5B-D430-41D9-AEB3-01BD941DBDFF}" destId="{CE1AD6DE-E645-47A4-98E9-F2E47ED446EC}" srcOrd="0" destOrd="0" presId="urn:microsoft.com/office/officeart/2005/8/layout/hierarchy1"/>
    <dgm:cxn modelId="{AFE2B49A-832B-4866-A797-C94CC65B6708}" type="presParOf" srcId="{CE1AD6DE-E645-47A4-98E9-F2E47ED446EC}" destId="{EB9E5001-9EC8-4C57-80CF-ED586BCC34C3}" srcOrd="0" destOrd="0" presId="urn:microsoft.com/office/officeart/2005/8/layout/hierarchy1"/>
    <dgm:cxn modelId="{92DEC88D-B89F-4DAD-B95A-328A74002549}" type="presParOf" srcId="{CE1AD6DE-E645-47A4-98E9-F2E47ED446EC}" destId="{B87E97A5-D708-4E0C-9881-511DB874A09A}" srcOrd="1" destOrd="0" presId="urn:microsoft.com/office/officeart/2005/8/layout/hierarchy1"/>
    <dgm:cxn modelId="{79CC449A-595C-4668-9707-B29C4EE1E6AC}" type="presParOf" srcId="{4AC53B5B-D430-41D9-AEB3-01BD941DBDFF}" destId="{36C0DEC1-FEF5-4402-9D34-9AED4D0A5B4C}" srcOrd="1" destOrd="0" presId="urn:microsoft.com/office/officeart/2005/8/layout/hierarchy1"/>
    <dgm:cxn modelId="{CC34B5C9-2B21-428B-9887-831B1E4722FA}" type="presParOf" srcId="{D8F96E80-E523-4813-A3C7-7FE38C99EB6A}" destId="{67E844EE-9737-4F85-9936-F21DF989AC78}" srcOrd="4" destOrd="0" presId="urn:microsoft.com/office/officeart/2005/8/layout/hierarchy1"/>
    <dgm:cxn modelId="{296DDC05-9695-4083-897B-095A870CDFAD}" type="presParOf" srcId="{D8F96E80-E523-4813-A3C7-7FE38C99EB6A}" destId="{767D4154-C578-4441-9CAA-2D2B2553636E}" srcOrd="5" destOrd="0" presId="urn:microsoft.com/office/officeart/2005/8/layout/hierarchy1"/>
    <dgm:cxn modelId="{860B90CA-E652-4B68-9AB0-38E0FF5AB27E}" type="presParOf" srcId="{767D4154-C578-4441-9CAA-2D2B2553636E}" destId="{102ED920-49CB-42BB-AA2B-72A89646E616}" srcOrd="0" destOrd="0" presId="urn:microsoft.com/office/officeart/2005/8/layout/hierarchy1"/>
    <dgm:cxn modelId="{7EEEA4B5-AD90-4AF0-A0E6-4E7D9C382ACF}" type="presParOf" srcId="{102ED920-49CB-42BB-AA2B-72A89646E616}" destId="{0BC6F492-081D-4660-9029-E92FAC760E1B}" srcOrd="0" destOrd="0" presId="urn:microsoft.com/office/officeart/2005/8/layout/hierarchy1"/>
    <dgm:cxn modelId="{2AF9F414-AAD1-4D79-97C0-F9FAF3BBBEB5}" type="presParOf" srcId="{102ED920-49CB-42BB-AA2B-72A89646E616}" destId="{9B7A78C0-AD1A-4A6B-815A-A3EA7CFF9F68}" srcOrd="1" destOrd="0" presId="urn:microsoft.com/office/officeart/2005/8/layout/hierarchy1"/>
    <dgm:cxn modelId="{5AAF5A48-D3C7-4C5B-93C9-676AA33378D0}" type="presParOf" srcId="{767D4154-C578-4441-9CAA-2D2B2553636E}" destId="{F54C69B9-C7F4-4493-8C64-4D3034CD5CDB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33C91-80AF-4B0B-9119-8365AB6957F3}" type="datetimeFigureOut">
              <a:rPr lang="ru-RU" smtClean="0"/>
              <a:pPr/>
              <a:t>10.06.2014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519EF-9EB4-43EC-9FA8-839ABB7C52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33C91-80AF-4B0B-9119-8365AB6957F3}" type="datetimeFigureOut">
              <a:rPr lang="ru-RU" smtClean="0"/>
              <a:pPr/>
              <a:t>10.06.2014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519EF-9EB4-43EC-9FA8-839ABB7C52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33C91-80AF-4B0B-9119-8365AB6957F3}" type="datetimeFigureOut">
              <a:rPr lang="ru-RU" smtClean="0"/>
              <a:pPr/>
              <a:t>10.06.2014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519EF-9EB4-43EC-9FA8-839ABB7C52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33C91-80AF-4B0B-9119-8365AB6957F3}" type="datetimeFigureOut">
              <a:rPr lang="ru-RU" smtClean="0"/>
              <a:pPr/>
              <a:t>10.06.2014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519EF-9EB4-43EC-9FA8-839ABB7C52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33C91-80AF-4B0B-9119-8365AB6957F3}" type="datetimeFigureOut">
              <a:rPr lang="ru-RU" smtClean="0"/>
              <a:pPr/>
              <a:t>10.06.2014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519EF-9EB4-43EC-9FA8-839ABB7C52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33C91-80AF-4B0B-9119-8365AB6957F3}" type="datetimeFigureOut">
              <a:rPr lang="ru-RU" smtClean="0"/>
              <a:pPr/>
              <a:t>10.06.2014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519EF-9EB4-43EC-9FA8-839ABB7C52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33C91-80AF-4B0B-9119-8365AB6957F3}" type="datetimeFigureOut">
              <a:rPr lang="ru-RU" smtClean="0"/>
              <a:pPr/>
              <a:t>10.06.2014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519EF-9EB4-43EC-9FA8-839ABB7C52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33C91-80AF-4B0B-9119-8365AB6957F3}" type="datetimeFigureOut">
              <a:rPr lang="ru-RU" smtClean="0"/>
              <a:pPr/>
              <a:t>10.06.2014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519EF-9EB4-43EC-9FA8-839ABB7C52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33C91-80AF-4B0B-9119-8365AB6957F3}" type="datetimeFigureOut">
              <a:rPr lang="ru-RU" smtClean="0"/>
              <a:pPr/>
              <a:t>10.06.2014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519EF-9EB4-43EC-9FA8-839ABB7C52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33C91-80AF-4B0B-9119-8365AB6957F3}" type="datetimeFigureOut">
              <a:rPr lang="ru-RU" smtClean="0"/>
              <a:pPr/>
              <a:t>10.06.2014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519EF-9EB4-43EC-9FA8-839ABB7C52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33C91-80AF-4B0B-9119-8365AB6957F3}" type="datetimeFigureOut">
              <a:rPr lang="ru-RU" smtClean="0"/>
              <a:pPr/>
              <a:t>10.06.2014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519EF-9EB4-43EC-9FA8-839ABB7C52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33C91-80AF-4B0B-9119-8365AB6957F3}" type="datetimeFigureOut">
              <a:rPr lang="ru-RU" smtClean="0"/>
              <a:pPr/>
              <a:t>10.06.2014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519EF-9EB4-43EC-9FA8-839ABB7C528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5.bin"/><Relationship Id="rId9" Type="http://schemas.openxmlformats.org/officeDocument/2006/relationships/oleObject" Target="../embeddings/oleObject20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Сокращение алгебраических дробей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Блиц – опрос</a:t>
            </a:r>
          </a:p>
          <a:p>
            <a:r>
              <a:rPr lang="ru-RU" dirty="0" smtClean="0"/>
              <a:t>7 класс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2</a:t>
            </a:r>
            <a:r>
              <a:rPr lang="ru-RU" dirty="0" smtClean="0"/>
              <a:t>. Сократите дробь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714876" y="1500174"/>
            <a:ext cx="371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/>
              <a:t>2</a:t>
            </a:r>
            <a:r>
              <a:rPr lang="ru-RU" sz="3600" dirty="0" smtClean="0"/>
              <a:t> вариант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23872" y="1581136"/>
            <a:ext cx="371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1 вариант</a:t>
            </a:r>
            <a:endParaRPr lang="ru-RU" sz="36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2285991"/>
            <a:ext cx="2000264" cy="1866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2428868"/>
            <a:ext cx="2000264" cy="1549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3. Сократите дробь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714876" y="1500174"/>
            <a:ext cx="371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/>
              <a:t>2</a:t>
            </a:r>
            <a:r>
              <a:rPr lang="ru-RU" sz="3600" dirty="0" smtClean="0"/>
              <a:t> вариант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23872" y="1581136"/>
            <a:ext cx="371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1 вариант</a:t>
            </a:r>
            <a:endParaRPr lang="ru-RU" sz="36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1" y="2500306"/>
            <a:ext cx="2675855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2357430"/>
            <a:ext cx="2643206" cy="1659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4</a:t>
            </a:r>
            <a:r>
              <a:rPr lang="ru-RU" dirty="0" smtClean="0"/>
              <a:t>. Сократите дробь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714876" y="1500174"/>
            <a:ext cx="371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/>
              <a:t>2</a:t>
            </a:r>
            <a:r>
              <a:rPr lang="ru-RU" sz="3600" dirty="0" smtClean="0"/>
              <a:t> вариант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23872" y="1581136"/>
            <a:ext cx="371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1 вариант</a:t>
            </a:r>
            <a:endParaRPr lang="ru-RU" sz="36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2571744"/>
            <a:ext cx="2086638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1" y="2786058"/>
            <a:ext cx="2915725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043362" cy="452596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1 вариант</a:t>
            </a:r>
          </a:p>
          <a:p>
            <a:r>
              <a:rPr lang="ru-RU" dirty="0" smtClean="0"/>
              <a:t>1.</a:t>
            </a:r>
          </a:p>
          <a:p>
            <a:endParaRPr lang="ru-RU" dirty="0"/>
          </a:p>
          <a:p>
            <a:r>
              <a:rPr lang="ru-RU" dirty="0" smtClean="0"/>
              <a:t>2. </a:t>
            </a:r>
          </a:p>
          <a:p>
            <a:endParaRPr lang="ru-RU" dirty="0"/>
          </a:p>
          <a:p>
            <a:r>
              <a:rPr lang="ru-RU" dirty="0" smtClean="0"/>
              <a:t>3. </a:t>
            </a:r>
          </a:p>
          <a:p>
            <a:endParaRPr lang="ru-RU" dirty="0"/>
          </a:p>
          <a:p>
            <a:r>
              <a:rPr lang="ru-RU" dirty="0" smtClean="0"/>
              <a:t>4.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1357290" y="2071678"/>
          <a:ext cx="357190" cy="1107289"/>
        </p:xfrm>
        <a:graphic>
          <a:graphicData uri="http://schemas.openxmlformats.org/presentationml/2006/ole">
            <p:oleObj spid="_x0000_s5122" name="Формула" r:id="rId3" imgW="152280" imgH="393480" progId="Equation.3">
              <p:embed/>
            </p:oleObj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1190625" y="3143250"/>
          <a:ext cx="833438" cy="1106488"/>
        </p:xfrm>
        <a:graphic>
          <a:graphicData uri="http://schemas.openxmlformats.org/presentationml/2006/ole">
            <p:oleObj spid="_x0000_s5123" name="Формула" r:id="rId4" imgW="355320" imgH="393480" progId="Equation.3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1214414" y="4286256"/>
          <a:ext cx="1093795" cy="588967"/>
        </p:xfrm>
        <a:graphic>
          <a:graphicData uri="http://schemas.openxmlformats.org/presentationml/2006/ole">
            <p:oleObj spid="_x0000_s5124" name="Формула" r:id="rId5" imgW="330120" imgH="177480" progId="Equation.3">
              <p:embed/>
            </p:oleObj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1357290" y="5286388"/>
          <a:ext cx="1093787" cy="588963"/>
        </p:xfrm>
        <a:graphic>
          <a:graphicData uri="http://schemas.openxmlformats.org/presentationml/2006/ole">
            <p:oleObj spid="_x0000_s5125" name="Формула" r:id="rId6" imgW="330120" imgH="177480" progId="Equation.3">
              <p:embed/>
            </p:oleObj>
          </a:graphicData>
        </a:graphic>
      </p:graphicFrame>
      <p:sp>
        <p:nvSpPr>
          <p:cNvPr id="9" name="Содержимое 2"/>
          <p:cNvSpPr txBox="1">
            <a:spLocks/>
          </p:cNvSpPr>
          <p:nvPr/>
        </p:nvSpPr>
        <p:spPr>
          <a:xfrm>
            <a:off x="4286248" y="1571612"/>
            <a:ext cx="4043362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3200" dirty="0"/>
              <a:t>2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вариант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</a:t>
            </a:r>
          </a:p>
        </p:txBody>
      </p:sp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5357818" y="2071678"/>
          <a:ext cx="357187" cy="1106487"/>
        </p:xfrm>
        <a:graphic>
          <a:graphicData uri="http://schemas.openxmlformats.org/presentationml/2006/ole">
            <p:oleObj spid="_x0000_s5126" name="Формула" r:id="rId7" imgW="152280" imgH="393480" progId="Equation.3">
              <p:embed/>
            </p:oleObj>
          </a:graphicData>
        </a:graphic>
      </p:graphicFrame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5214942" y="3143248"/>
          <a:ext cx="833438" cy="1106488"/>
        </p:xfrm>
        <a:graphic>
          <a:graphicData uri="http://schemas.openxmlformats.org/presentationml/2006/ole">
            <p:oleObj spid="_x0000_s5127" name="Формула" r:id="rId8" imgW="355320" imgH="393480" progId="Equation.3">
              <p:embed/>
            </p:oleObj>
          </a:graphicData>
        </a:graphic>
      </p:graphicFrame>
      <p:graphicFrame>
        <p:nvGraphicFramePr>
          <p:cNvPr id="5128" name="Object 8"/>
          <p:cNvGraphicFramePr>
            <a:graphicFrameLocks noChangeAspect="1"/>
          </p:cNvGraphicFramePr>
          <p:nvPr/>
        </p:nvGraphicFramePr>
        <p:xfrm>
          <a:off x="5122863" y="4286250"/>
          <a:ext cx="1135062" cy="588963"/>
        </p:xfrm>
        <a:graphic>
          <a:graphicData uri="http://schemas.openxmlformats.org/presentationml/2006/ole">
            <p:oleObj spid="_x0000_s5128" name="Формула" r:id="rId9" imgW="342720" imgH="177480" progId="Equation.3">
              <p:embed/>
            </p:oleObj>
          </a:graphicData>
        </a:graphic>
      </p:graphicFrame>
      <p:graphicFrame>
        <p:nvGraphicFramePr>
          <p:cNvPr id="5129" name="Object 9"/>
          <p:cNvGraphicFramePr>
            <a:graphicFrameLocks noChangeAspect="1"/>
          </p:cNvGraphicFramePr>
          <p:nvPr/>
        </p:nvGraphicFramePr>
        <p:xfrm>
          <a:off x="5214942" y="5214950"/>
          <a:ext cx="1093787" cy="588963"/>
        </p:xfrm>
        <a:graphic>
          <a:graphicData uri="http://schemas.openxmlformats.org/presentationml/2006/ole">
            <p:oleObj spid="_x0000_s5129" name="Формула" r:id="rId10" imgW="33012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642910" y="500042"/>
          <a:ext cx="7929618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Формулы сокращенного умножения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285992"/>
            <a:ext cx="8229600" cy="61435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800" i="1" dirty="0" smtClean="0">
                <a:latin typeface="Times New Roman"/>
                <a:cs typeface="Times New Roman"/>
              </a:rPr>
              <a:t>а² - в² = (</a:t>
            </a:r>
            <a:r>
              <a:rPr lang="ru-RU" sz="4800" i="1" dirty="0" err="1" smtClean="0">
                <a:latin typeface="Times New Roman"/>
                <a:cs typeface="Times New Roman"/>
              </a:rPr>
              <a:t>а-в</a:t>
            </a:r>
            <a:r>
              <a:rPr lang="ru-RU" sz="4800" i="1" dirty="0" smtClean="0">
                <a:latin typeface="Times New Roman"/>
                <a:cs typeface="Times New Roman"/>
              </a:rPr>
              <a:t>)(</a:t>
            </a:r>
            <a:r>
              <a:rPr lang="ru-RU" sz="4800" i="1" dirty="0" err="1" smtClean="0">
                <a:latin typeface="Times New Roman"/>
                <a:cs typeface="Times New Roman"/>
              </a:rPr>
              <a:t>а+в</a:t>
            </a:r>
            <a:r>
              <a:rPr lang="ru-RU" sz="4800" i="1" dirty="0" smtClean="0">
                <a:latin typeface="Times New Roman"/>
                <a:cs typeface="Times New Roman"/>
              </a:rPr>
              <a:t>)</a:t>
            </a:r>
            <a:endParaRPr lang="ru-RU" sz="4800" i="1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609600" y="1752601"/>
            <a:ext cx="8229600" cy="614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Разность квадратов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642910" y="3071810"/>
            <a:ext cx="8229600" cy="614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3200" dirty="0" smtClean="0"/>
              <a:t>Квадрат разности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642910" y="3571876"/>
            <a:ext cx="8229600" cy="6143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(а – в)² = (а</a:t>
            </a:r>
            <a:r>
              <a:rPr kumimoji="0" lang="ru-RU" sz="4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cs typeface="Times New Roman"/>
              </a:rPr>
              <a:t>² - 2ав+в²)</a:t>
            </a:r>
            <a:endParaRPr kumimoji="0" lang="ru-RU" sz="48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714348" y="4357694"/>
            <a:ext cx="8229600" cy="614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3200" dirty="0" smtClean="0"/>
              <a:t>Квадрат суммы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714348" y="5072074"/>
            <a:ext cx="8229600" cy="6143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(а + в)² = (а</a:t>
            </a:r>
            <a:r>
              <a:rPr kumimoji="0" lang="ru-RU" sz="4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cs typeface="Times New Roman"/>
              </a:rPr>
              <a:t>² + 2ав+в²)</a:t>
            </a:r>
            <a:endParaRPr kumimoji="0" lang="ru-RU" sz="48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ru-RU" dirty="0" smtClean="0"/>
              <a:t>. Разложите на множители: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2257412" cy="685791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3а+3в=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2571736" y="1643050"/>
            <a:ext cx="1971660" cy="5429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3(</a:t>
            </a:r>
            <a:r>
              <a:rPr kumimoji="0" lang="ru-RU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а+в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)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28596" y="2428868"/>
            <a:ext cx="2643206" cy="6857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4000" b="1" dirty="0" smtClean="0">
                <a:latin typeface="Times New Roman"/>
                <a:cs typeface="Times New Roman"/>
              </a:rPr>
              <a:t>х²+6х+9=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3214678" y="2428868"/>
            <a:ext cx="2643206" cy="6857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4000" b="1" dirty="0" smtClean="0">
                <a:latin typeface="Times New Roman"/>
                <a:cs typeface="Times New Roman"/>
              </a:rPr>
              <a:t>(х+3)²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500034" y="3286124"/>
            <a:ext cx="2643206" cy="6857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4000" b="1" dirty="0" err="1" smtClean="0">
                <a:latin typeface="Times New Roman"/>
                <a:cs typeface="Times New Roman"/>
              </a:rPr>
              <a:t>х</a:t>
            </a:r>
            <a:r>
              <a:rPr lang="ru-RU" sz="4000" b="1" dirty="0" smtClean="0">
                <a:latin typeface="Times New Roman"/>
                <a:cs typeface="Times New Roman"/>
              </a:rPr>
              <a:t>² - 16 =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928926" y="3214686"/>
            <a:ext cx="3214710" cy="6857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4000" b="1" dirty="0" smtClean="0">
                <a:latin typeface="Times New Roman"/>
                <a:cs typeface="Times New Roman"/>
              </a:rPr>
              <a:t>(</a:t>
            </a:r>
            <a:r>
              <a:rPr lang="ru-RU" sz="4000" b="1" dirty="0" err="1" smtClean="0">
                <a:latin typeface="Times New Roman"/>
                <a:cs typeface="Times New Roman"/>
              </a:rPr>
              <a:t>х</a:t>
            </a:r>
            <a:r>
              <a:rPr lang="ru-RU" sz="4000" b="1" dirty="0" smtClean="0">
                <a:latin typeface="Times New Roman"/>
                <a:cs typeface="Times New Roman"/>
              </a:rPr>
              <a:t> - 4)(х+4)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285720" y="4286256"/>
            <a:ext cx="3000396" cy="6857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4000" b="1" dirty="0" err="1" smtClean="0">
                <a:latin typeface="Times New Roman"/>
                <a:cs typeface="Times New Roman"/>
              </a:rPr>
              <a:t>х</a:t>
            </a:r>
            <a:r>
              <a:rPr lang="ru-RU" sz="4000" b="1" dirty="0" smtClean="0">
                <a:latin typeface="Times New Roman"/>
                <a:cs typeface="Times New Roman"/>
              </a:rPr>
              <a:t>³ - 1000 =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3000364" y="4286256"/>
            <a:ext cx="2286016" cy="6857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4000" b="1" dirty="0" err="1" smtClean="0">
                <a:latin typeface="Times New Roman"/>
                <a:cs typeface="Times New Roman"/>
              </a:rPr>
              <a:t>х</a:t>
            </a:r>
            <a:r>
              <a:rPr lang="ru-RU" sz="4000" b="1" dirty="0" smtClean="0">
                <a:latin typeface="Times New Roman"/>
                <a:cs typeface="Times New Roman"/>
              </a:rPr>
              <a:t>³ - 10³ =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5000628" y="4286256"/>
            <a:ext cx="4143372" cy="6857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4000" b="1" dirty="0" smtClean="0">
                <a:latin typeface="Times New Roman"/>
                <a:cs typeface="Times New Roman"/>
              </a:rPr>
              <a:t>(</a:t>
            </a:r>
            <a:r>
              <a:rPr lang="ru-RU" sz="3600" b="1" dirty="0" err="1" smtClean="0">
                <a:latin typeface="Times New Roman"/>
                <a:cs typeface="Times New Roman"/>
              </a:rPr>
              <a:t>х</a:t>
            </a:r>
            <a:r>
              <a:rPr lang="ru-RU" sz="3600" b="1" dirty="0" smtClean="0">
                <a:latin typeface="Times New Roman"/>
                <a:cs typeface="Times New Roman"/>
              </a:rPr>
              <a:t>– </a:t>
            </a:r>
            <a:r>
              <a:rPr lang="ru-RU" sz="3600" b="1" dirty="0" smtClean="0">
                <a:latin typeface="Times New Roman"/>
                <a:cs typeface="Times New Roman"/>
              </a:rPr>
              <a:t>10)(</a:t>
            </a:r>
            <a:r>
              <a:rPr lang="ru-RU" sz="3600" b="1" dirty="0" err="1" smtClean="0">
                <a:latin typeface="Times New Roman"/>
                <a:cs typeface="Times New Roman"/>
              </a:rPr>
              <a:t>х</a:t>
            </a:r>
            <a:r>
              <a:rPr lang="ru-RU" sz="3600" b="1" dirty="0" smtClean="0">
                <a:latin typeface="Times New Roman"/>
                <a:cs typeface="Times New Roman"/>
              </a:rPr>
              <a:t>²</a:t>
            </a:r>
            <a:r>
              <a:rPr lang="en-US" sz="3600" b="1" dirty="0" smtClean="0">
                <a:latin typeface="Times New Roman"/>
                <a:cs typeface="Times New Roman"/>
              </a:rPr>
              <a:t>+</a:t>
            </a:r>
            <a:r>
              <a:rPr lang="ru-RU" sz="3600" b="1" dirty="0" smtClean="0">
                <a:latin typeface="Times New Roman"/>
                <a:cs typeface="Times New Roman"/>
              </a:rPr>
              <a:t>10х+100</a:t>
            </a:r>
            <a:r>
              <a:rPr lang="ru-RU" sz="3600" b="1" dirty="0" smtClean="0">
                <a:latin typeface="Times New Roman"/>
                <a:cs typeface="Times New Roman"/>
              </a:rPr>
              <a:t>) 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 Сократите дробь: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ChangeAspect="1"/>
          </p:cNvGraphicFramePr>
          <p:nvPr>
            <p:ph idx="1"/>
          </p:nvPr>
        </p:nvGraphicFramePr>
        <p:xfrm>
          <a:off x="285720" y="2285992"/>
          <a:ext cx="2905407" cy="1552577"/>
        </p:xfrm>
        <a:graphic>
          <a:graphicData uri="http://schemas.openxmlformats.org/presentationml/2006/ole">
            <p:oleObj spid="_x0000_s23554" name="Формула" r:id="rId3" imgW="736560" imgH="393480" progId="Equation.3">
              <p:embed/>
            </p:oleObj>
          </a:graphicData>
        </a:graphic>
      </p:graphicFrame>
      <p:graphicFrame>
        <p:nvGraphicFramePr>
          <p:cNvPr id="23555" name="Содержимое 3"/>
          <p:cNvGraphicFramePr>
            <a:graphicFrameLocks noChangeAspect="1"/>
          </p:cNvGraphicFramePr>
          <p:nvPr/>
        </p:nvGraphicFramePr>
        <p:xfrm>
          <a:off x="3192463" y="2308225"/>
          <a:ext cx="2805112" cy="1652588"/>
        </p:xfrm>
        <a:graphic>
          <a:graphicData uri="http://schemas.openxmlformats.org/presentationml/2006/ole">
            <p:oleObj spid="_x0000_s23555" name="Формула" r:id="rId4" imgW="711000" imgH="419040" progId="Equation.3">
              <p:embed/>
            </p:oleObj>
          </a:graphicData>
        </a:graphic>
      </p:graphicFrame>
      <p:graphicFrame>
        <p:nvGraphicFramePr>
          <p:cNvPr id="23556" name="Содержимое 3"/>
          <p:cNvGraphicFramePr>
            <a:graphicFrameLocks noChangeAspect="1"/>
          </p:cNvGraphicFramePr>
          <p:nvPr/>
        </p:nvGraphicFramePr>
        <p:xfrm>
          <a:off x="6000760" y="2357430"/>
          <a:ext cx="750887" cy="1552575"/>
        </p:xfrm>
        <a:graphic>
          <a:graphicData uri="http://schemas.openxmlformats.org/presentationml/2006/ole">
            <p:oleObj spid="_x0000_s23556" name="Формула" r:id="rId5" imgW="1904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3. Сократите дробь: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ChangeAspect="1"/>
          </p:cNvGraphicFramePr>
          <p:nvPr>
            <p:ph idx="1"/>
          </p:nvPr>
        </p:nvGraphicFramePr>
        <p:xfrm>
          <a:off x="214282" y="2285992"/>
          <a:ext cx="2540000" cy="1552575"/>
        </p:xfrm>
        <a:graphic>
          <a:graphicData uri="http://schemas.openxmlformats.org/presentationml/2006/ole">
            <p:oleObj spid="_x0000_s24578" name="Формула" r:id="rId3" imgW="685800" imgH="419040" progId="Equation.3">
              <p:embed/>
            </p:oleObj>
          </a:graphicData>
        </a:graphic>
      </p:graphicFrame>
      <p:graphicFrame>
        <p:nvGraphicFramePr>
          <p:cNvPr id="23555" name="Содержимое 3"/>
          <p:cNvGraphicFramePr>
            <a:graphicFrameLocks noChangeAspect="1"/>
          </p:cNvGraphicFramePr>
          <p:nvPr/>
        </p:nvGraphicFramePr>
        <p:xfrm>
          <a:off x="2571736" y="2357430"/>
          <a:ext cx="4357688" cy="1652588"/>
        </p:xfrm>
        <a:graphic>
          <a:graphicData uri="http://schemas.openxmlformats.org/presentationml/2006/ole">
            <p:oleObj spid="_x0000_s24579" name="Формула" r:id="rId4" imgW="1104840" imgH="419040" progId="Equation.3">
              <p:embed/>
            </p:oleObj>
          </a:graphicData>
        </a:graphic>
      </p:graphicFrame>
      <p:graphicFrame>
        <p:nvGraphicFramePr>
          <p:cNvPr id="23556" name="Содержимое 3"/>
          <p:cNvGraphicFramePr>
            <a:graphicFrameLocks noChangeAspect="1"/>
          </p:cNvGraphicFramePr>
          <p:nvPr/>
        </p:nvGraphicFramePr>
        <p:xfrm>
          <a:off x="6786578" y="2357430"/>
          <a:ext cx="1652588" cy="1552575"/>
        </p:xfrm>
        <a:graphic>
          <a:graphicData uri="http://schemas.openxmlformats.org/presentationml/2006/ole">
            <p:oleObj spid="_x0000_s24580" name="Формула" r:id="rId5" imgW="4190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4. Сократите дробь: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ChangeAspect="1"/>
          </p:cNvGraphicFramePr>
          <p:nvPr>
            <p:ph idx="1"/>
          </p:nvPr>
        </p:nvGraphicFramePr>
        <p:xfrm>
          <a:off x="285749" y="2357430"/>
          <a:ext cx="3414157" cy="1493269"/>
        </p:xfrm>
        <a:graphic>
          <a:graphicData uri="http://schemas.openxmlformats.org/presentationml/2006/ole">
            <p:oleObj spid="_x0000_s25602" name="Формула" r:id="rId3" imgW="1015920" imgH="444240" progId="Equation.3">
              <p:embed/>
            </p:oleObj>
          </a:graphicData>
        </a:graphic>
      </p:graphicFrame>
      <p:graphicFrame>
        <p:nvGraphicFramePr>
          <p:cNvPr id="23555" name="Содержимое 3"/>
          <p:cNvGraphicFramePr>
            <a:graphicFrameLocks noChangeAspect="1"/>
          </p:cNvGraphicFramePr>
          <p:nvPr/>
        </p:nvGraphicFramePr>
        <p:xfrm>
          <a:off x="3857620" y="2285992"/>
          <a:ext cx="4723516" cy="1489081"/>
        </p:xfrm>
        <a:graphic>
          <a:graphicData uri="http://schemas.openxmlformats.org/presentationml/2006/ole">
            <p:oleObj spid="_x0000_s25603" name="Формула" r:id="rId4" imgW="1409400" imgH="444240" progId="Equation.3">
              <p:embed/>
            </p:oleObj>
          </a:graphicData>
        </a:graphic>
      </p:graphicFrame>
      <p:graphicFrame>
        <p:nvGraphicFramePr>
          <p:cNvPr id="23556" name="Содержимое 3"/>
          <p:cNvGraphicFramePr>
            <a:graphicFrameLocks noChangeAspect="1"/>
          </p:cNvGraphicFramePr>
          <p:nvPr/>
        </p:nvGraphicFramePr>
        <p:xfrm>
          <a:off x="4125913" y="4500563"/>
          <a:ext cx="1401762" cy="1552575"/>
        </p:xfrm>
        <a:graphic>
          <a:graphicData uri="http://schemas.openxmlformats.org/presentationml/2006/ole">
            <p:oleObj spid="_x0000_s25604" name="Формула" r:id="rId5" imgW="3553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4. Сократите дробь: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ChangeAspect="1"/>
          </p:cNvGraphicFramePr>
          <p:nvPr>
            <p:ph idx="1"/>
          </p:nvPr>
        </p:nvGraphicFramePr>
        <p:xfrm>
          <a:off x="214282" y="2357430"/>
          <a:ext cx="3414713" cy="1463675"/>
        </p:xfrm>
        <a:graphic>
          <a:graphicData uri="http://schemas.openxmlformats.org/presentationml/2006/ole">
            <p:oleObj spid="_x0000_s26626" name="Формула" r:id="rId3" imgW="977760" imgH="419040" progId="Equation.3">
              <p:embed/>
            </p:oleObj>
          </a:graphicData>
        </a:graphic>
      </p:graphicFrame>
      <p:graphicFrame>
        <p:nvGraphicFramePr>
          <p:cNvPr id="23555" name="Содержимое 3"/>
          <p:cNvGraphicFramePr>
            <a:graphicFrameLocks noChangeAspect="1"/>
          </p:cNvGraphicFramePr>
          <p:nvPr/>
        </p:nvGraphicFramePr>
        <p:xfrm>
          <a:off x="3500430" y="2428868"/>
          <a:ext cx="2170113" cy="1489075"/>
        </p:xfrm>
        <a:graphic>
          <a:graphicData uri="http://schemas.openxmlformats.org/presentationml/2006/ole">
            <p:oleObj spid="_x0000_s26627" name="Формула" r:id="rId4" imgW="647640" imgH="444240" progId="Equation.3">
              <p:embed/>
            </p:oleObj>
          </a:graphicData>
        </a:graphic>
      </p:graphicFrame>
      <p:graphicFrame>
        <p:nvGraphicFramePr>
          <p:cNvPr id="26629" name="Object 3"/>
          <p:cNvGraphicFramePr>
            <a:graphicFrameLocks noChangeAspect="1"/>
          </p:cNvGraphicFramePr>
          <p:nvPr/>
        </p:nvGraphicFramePr>
        <p:xfrm>
          <a:off x="5429256" y="2500306"/>
          <a:ext cx="3489325" cy="1489075"/>
        </p:xfrm>
        <a:graphic>
          <a:graphicData uri="http://schemas.openxmlformats.org/presentationml/2006/ole">
            <p:oleObj spid="_x0000_s26629" name="Формула" r:id="rId5" imgW="1041120" imgH="444240" progId="Equation.3">
              <p:embed/>
            </p:oleObj>
          </a:graphicData>
        </a:graphic>
      </p:graphicFrame>
      <p:graphicFrame>
        <p:nvGraphicFramePr>
          <p:cNvPr id="26630" name="Object 3"/>
          <p:cNvGraphicFramePr>
            <a:graphicFrameLocks noChangeAspect="1"/>
          </p:cNvGraphicFramePr>
          <p:nvPr/>
        </p:nvGraphicFramePr>
        <p:xfrm>
          <a:off x="4132263" y="4449763"/>
          <a:ext cx="1192212" cy="1446212"/>
        </p:xfrm>
        <a:graphic>
          <a:graphicData uri="http://schemas.openxmlformats.org/presentationml/2006/ole">
            <p:oleObj spid="_x0000_s26630" name="Формула" r:id="rId6" imgW="35532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ru-RU" dirty="0" smtClean="0"/>
              <a:t>. Сократите дробь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54325" t="29412" r="23195" b="11765"/>
          <a:stretch>
            <a:fillRect/>
          </a:stretch>
        </p:blipFill>
        <p:spPr bwMode="auto">
          <a:xfrm>
            <a:off x="571472" y="2143116"/>
            <a:ext cx="2000264" cy="16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714876" y="1500174"/>
            <a:ext cx="371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/>
              <a:t>2</a:t>
            </a:r>
            <a:r>
              <a:rPr lang="ru-RU" sz="3600" dirty="0" smtClean="0"/>
              <a:t> вариант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23872" y="1581136"/>
            <a:ext cx="371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1 вариант</a:t>
            </a:r>
            <a:endParaRPr lang="ru-RU" sz="36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2071678"/>
            <a:ext cx="1966116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97</TotalTime>
  <Words>175</Words>
  <Application>Microsoft Office PowerPoint</Application>
  <PresentationFormat>Экран (4:3)</PresentationFormat>
  <Paragraphs>57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Тема Office</vt:lpstr>
      <vt:lpstr>Формула</vt:lpstr>
      <vt:lpstr>Сокращение алгебраических дробей</vt:lpstr>
      <vt:lpstr>Слайд 2</vt:lpstr>
      <vt:lpstr>Формулы сокращенного умножения</vt:lpstr>
      <vt:lpstr>1. Разложите на множители:</vt:lpstr>
      <vt:lpstr>2. Сократите дробь:</vt:lpstr>
      <vt:lpstr>3. Сократите дробь:</vt:lpstr>
      <vt:lpstr>4. Сократите дробь:</vt:lpstr>
      <vt:lpstr>4. Сократите дробь:</vt:lpstr>
      <vt:lpstr>1. Сократите дробь</vt:lpstr>
      <vt:lpstr>2. Сократите дробь</vt:lpstr>
      <vt:lpstr>3. Сократите дробь</vt:lpstr>
      <vt:lpstr>4. Сократите дробь</vt:lpstr>
      <vt:lpstr>Ответы: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12</cp:revision>
  <dcterms:created xsi:type="dcterms:W3CDTF">2014-05-15T15:58:14Z</dcterms:created>
  <dcterms:modified xsi:type="dcterms:W3CDTF">2014-06-10T08:46:47Z</dcterms:modified>
</cp:coreProperties>
</file>