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57" r:id="rId5"/>
    <p:sldId id="263" r:id="rId6"/>
    <p:sldId id="258" r:id="rId7"/>
    <p:sldId id="264" r:id="rId8"/>
    <p:sldId id="262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9612C9-8EDA-49B7-8175-A62B3A7CF7C5}" type="datetimeFigureOut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5D4E24-EC76-4E56-844A-47C2711A4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CA268-FDD2-47D2-A37A-9DD4A088D4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F551-A20B-4224-A718-2C69D2986E78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B03D-21F9-4B78-BF38-2F8E9DAC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0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D8B2-8E43-4299-8A90-FE71FFF84742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95C7-EDFE-4600-B012-FCB8166FB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E3A9-6504-4B86-BA31-47A24EB1B4A3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8CF4-32C4-4ED0-B0C5-B1A6C67F2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D771-44E4-46FE-A094-C9C6CB2659CF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855D-2EA8-4CA8-A505-1E5574DA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5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5386-7AA7-4131-8A40-5AE8913C4DAC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8ACE-3C84-4822-A4FD-A4AD6D75B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C3A5-B959-426D-BD79-7DC74CA4477C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467F-C953-45B9-A2C0-C52AC5A17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5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C31B-96C1-44CA-A8B8-BAB968D533B6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34D2-5913-4339-9937-ACE4670EE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1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908B-2C27-442F-A8D5-C164C7577589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EADF-F800-43DD-A9F2-8E90E301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0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9BF1-6ED4-4554-9221-523A1F3B920D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2675-3BAB-4F43-BA8C-B7BCDCF7C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3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2ED8-90FF-4B4F-9B30-30400603F662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4EF0-F3A7-4C0E-BE20-05D5BC5C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2F42-465F-44D8-BEB0-AFE783262C8B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B68C-FF53-491C-A6A2-62789CBD5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0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BE286-3939-40FB-83F5-C87C459E155E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4E0A2-4388-44E9-8365-FD8312E7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7"/>
            <a:ext cx="7385446" cy="30963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Повторение курса математики 5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класса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(обыкновенные дроби )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МОУ СОШ № 38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Дедюкина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Л. Ю.</a:t>
            </a:r>
          </a:p>
        </p:txBody>
      </p:sp>
      <p:pic>
        <p:nvPicPr>
          <p:cNvPr id="4" name="Picture 3" descr="H:\Documents and Settings\Aida\Рабочий стол\МОИ шаблоны ЭКСПЕРИМЕНТы\math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18700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:\Documents and Settings\Aida\Рабочий стол\текстуры и фоны, клипарты\Scool_objekts\scool (109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86313"/>
            <a:ext cx="17145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:\Documents and Settings\Aida\Рабочий стол\текстуры и фоны, клипарты\новеньки картинки\office hilighter roll a h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72063"/>
            <a:ext cx="13096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48680"/>
            <a:ext cx="3024336" cy="1440160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    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smtClean="0">
                <a:solidFill>
                  <a:srgbClr val="FF0000"/>
                </a:solidFill>
              </a:rPr>
              <a:t>   ?</a:t>
            </a:r>
            <a:r>
              <a:rPr lang="ru-RU" sz="9600" dirty="0">
                <a:solidFill>
                  <a:srgbClr val="FF0000"/>
                </a:solidFill>
              </a:rPr>
              <a:t/>
            </a:r>
            <a:br>
              <a:rPr lang="ru-RU" sz="96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5194920" cy="54334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Скорость одного дракона равна 90 км/ч, а скорость второго дракона составляет 15/18 скорости первого дракона. Какова скорость второго дракона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В закромах дракона было 32 тонны зерна. 1/8 всего зерна дракон потратил на то чтобы сварить себе кашу на обед, а 3/14 остатка ушло на то чтобы испечь хлеб. Сколько всего зерна потратил дракон себе на завтрак.</a:t>
            </a:r>
          </a:p>
          <a:p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D2ED8-90FF-4B4F-9B30-30400603F662}" type="datetime1">
              <a:rPr lang="ru-RU" smtClean="0"/>
              <a:pPr>
                <a:defRPr/>
              </a:pPr>
              <a:t>13.06.2014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4EF0-F3A7-4C0E-BE20-05D5BC5C91F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4" descr="KNIGH0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664296" cy="40324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506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урока</a:t>
            </a:r>
            <a:br>
              <a:rPr lang="ru-RU" sz="28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32134"/>
            <a:ext cx="5111750" cy="39349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/>
              <a:t>Что же мы сегодня на уроке обобщили, какие понятия повторили? </a:t>
            </a:r>
          </a:p>
          <a:p>
            <a:r>
              <a:rPr lang="ru-RU" sz="3200" dirty="0"/>
              <a:t>Что вам понравилось?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D2ED8-90FF-4B4F-9B30-30400603F662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4EF0-F3A7-4C0E-BE20-05D5BC5C91F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Поздравляю Вас с началом учебного года !!!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148681"/>
            <a:ext cx="3867150" cy="3429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D771-44E4-46FE-A094-C9C6CB2659CF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55D-2EA8-4CA8-A505-1E5574DAE8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d4cf4df84eae234528ab0c5024de1f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Lucida Sans Unicode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Lucida Sans Unicode" pitchFamily="34" charset="0"/>
              </a:rPr>
            </a:br>
            <a:r>
              <a:rPr lang="ru-RU" kern="10" dirty="0"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 «Обыкновенные дроби»</a:t>
            </a:r>
            <a:br>
              <a:rPr lang="ru-RU" kern="10" dirty="0"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/>
              <a:t>ЦЕЛИ: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Систематизировать и обобщить знания учеников о обыкновенных  дробях;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Развивать умение находить свои ошибки, развивать мышление,             математическую речь;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Воспитание самостоятельности, интереса к предмету, культуре  работы.</a:t>
            </a:r>
            <a:endParaRPr lang="ru-RU" sz="2800" b="1" dirty="0"/>
          </a:p>
          <a:p>
            <a:pPr>
              <a:lnSpc>
                <a:spcPct val="90000"/>
              </a:lnSpc>
              <a:buNone/>
            </a:pPr>
            <a:r>
              <a:rPr lang="ru-RU" sz="2800" b="1" dirty="0"/>
              <a:t>ТИП УРОКА:</a:t>
            </a:r>
            <a:r>
              <a:rPr lang="ru-RU" sz="2800" dirty="0"/>
              <a:t>  систематизация и обобщение знаний (повторение)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D771-44E4-46FE-A094-C9C6CB2659CF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55D-2EA8-4CA8-A505-1E5574DAE8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40966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Как называется дробь записанная в виде 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FFC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.Как </a:t>
            </a:r>
            <a:r>
              <a:rPr lang="ru-RU" sz="2800" b="1" dirty="0">
                <a:solidFill>
                  <a:srgbClr val="FF0000"/>
                </a:solidFill>
              </a:rPr>
              <a:t>называется число, записанное над чертой дроби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2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>
                <a:solidFill>
                  <a:srgbClr val="7030A0"/>
                </a:solidFill>
              </a:rPr>
              <a:t>Как называется число, записанное под чертой дроби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>
                <a:solidFill>
                  <a:srgbClr val="00B050"/>
                </a:solidFill>
              </a:rPr>
              <a:t>Как называется дробь, у которой числитель меньше знаменателя</a:t>
            </a:r>
            <a:r>
              <a:rPr lang="ru-RU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</a:rPr>
              <a:t>4. </a:t>
            </a:r>
            <a:r>
              <a:rPr lang="ru-RU" sz="2800" b="1" dirty="0">
                <a:solidFill>
                  <a:srgbClr val="00B0F0"/>
                </a:solidFill>
              </a:rPr>
              <a:t>Как называется дробь, у которой числитель больше или равен знаменателю</a:t>
            </a:r>
            <a:r>
              <a:rPr lang="ru-RU" sz="2800" b="1" dirty="0" smtClean="0">
                <a:solidFill>
                  <a:srgbClr val="00B0F0"/>
                </a:solidFill>
              </a:rPr>
              <a:t>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47BCE6-490D-480B-94E8-CB537045ED98}" type="datetime1">
              <a:rPr lang="ru-RU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F397F-B102-4934-AF16-7A2D29C21D91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2937"/>
            <a:ext cx="320451" cy="5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Устный счет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2908B-2C27-442F-A8D5-C164C7577589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EADF-F800-43DD-A9F2-8E90E301EF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784887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FF0000"/>
                </a:solidFill>
              </a:rPr>
              <a:t>Будьте внимательны т.к. в моих утверждениях может быть ошибка. </a:t>
            </a:r>
            <a:r>
              <a:rPr lang="ru-RU" sz="2800" dirty="0" smtClean="0">
                <a:solidFill>
                  <a:srgbClr val="FF0000"/>
                </a:solidFill>
              </a:rPr>
              <a:t>Проверьте </a:t>
            </a:r>
            <a:r>
              <a:rPr lang="ru-RU" sz="2800" dirty="0">
                <a:solidFill>
                  <a:srgbClr val="FF0000"/>
                </a:solidFill>
              </a:rPr>
              <a:t>их и укажите ошибку.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        1</a:t>
            </a:r>
            <a:r>
              <a:rPr lang="ru-RU" dirty="0"/>
              <a:t>) </a:t>
            </a:r>
            <a:r>
              <a:rPr lang="ru-RU" dirty="0" smtClean="0"/>
              <a:t>         </a:t>
            </a:r>
            <a:r>
              <a:rPr lang="ru-RU" sz="2400" dirty="0" smtClean="0"/>
              <a:t>18/2 </a:t>
            </a:r>
            <a:r>
              <a:rPr lang="ru-RU" sz="2400" dirty="0"/>
              <a:t>-неправильная дробь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                2/17 </a:t>
            </a:r>
            <a:r>
              <a:rPr lang="ru-RU" sz="2400" dirty="0"/>
              <a:t>–правильная дробь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                 8/9 </a:t>
            </a:r>
            <a:r>
              <a:rPr lang="ru-RU" sz="2400" dirty="0"/>
              <a:t>–правильная дробь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              18/18 </a:t>
            </a:r>
            <a:r>
              <a:rPr lang="ru-RU" sz="2400" dirty="0"/>
              <a:t>–правильная дробь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              24/23 </a:t>
            </a:r>
            <a:r>
              <a:rPr lang="ru-RU" sz="2400" dirty="0"/>
              <a:t>–правильная </a:t>
            </a:r>
            <a:r>
              <a:rPr lang="ru-RU" sz="2400" dirty="0" smtClean="0"/>
              <a:t>дробь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          2</a:t>
            </a:r>
            <a:r>
              <a:rPr lang="ru-RU" sz="2400" dirty="0"/>
              <a:t>) </a:t>
            </a:r>
            <a:r>
              <a:rPr lang="ru-RU" sz="2400" dirty="0" smtClean="0"/>
              <a:t>    2/7  </a:t>
            </a:r>
            <a:r>
              <a:rPr lang="ru-RU" sz="2400" dirty="0"/>
              <a:t>&lt; 3/7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                </a:t>
            </a:r>
            <a:r>
              <a:rPr lang="ru-RU" sz="2400" dirty="0"/>
              <a:t>8/15 &gt; 5/15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</a:t>
            </a:r>
            <a:r>
              <a:rPr lang="ru-RU" sz="2400" dirty="0" smtClean="0"/>
              <a:t>               25/26 </a:t>
            </a:r>
            <a:r>
              <a:rPr lang="ru-RU" sz="2400" dirty="0"/>
              <a:t>= 26/26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               14/17 </a:t>
            </a:r>
            <a:r>
              <a:rPr lang="ru-RU" sz="2400" dirty="0"/>
              <a:t>&gt; 24/17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62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Lucida Sans Unicode" pitchFamily="34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Lucida Sans Unicode" pitchFamily="34" charset="0"/>
              </a:rPr>
              <a:t>Тест»</a:t>
            </a:r>
            <a:endParaRPr lang="ru-RU" b="1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26"/>
            <a:ext cx="8219256" cy="51260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1.Какое число надо поставить вместо *, чтобы дробь   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была </a:t>
            </a: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правильной?</a:t>
            </a:r>
            <a:endParaRPr lang="ru-RU" sz="2400" b="1" dirty="0">
              <a:solidFill>
                <a:srgbClr val="0070C0"/>
              </a:solidFill>
              <a:latin typeface="Lucida Sans Unicode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Lucida Sans Unicode" pitchFamily="34" charset="0"/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           1)5        2)6         3)4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      2</a:t>
            </a: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. Укажите наименьшую дробь:</a:t>
            </a:r>
            <a:endParaRPr lang="ru-RU" sz="2400" b="1" dirty="0">
              <a:solidFill>
                <a:srgbClr val="0070C0"/>
              </a:solidFill>
              <a:latin typeface="Lucida Sans Unicode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            1)23/24   2)15/14   3)7/7                  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       3.Какое </a:t>
            </a: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из чисел является корнем уравнения 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                         х</a:t>
            </a: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+ 2/7  =1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           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1)5/7      2)9/7    3)7/2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Lucida Sans Unicode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Lucida Sans Unicode" pitchFamily="34" charset="0"/>
              </a:rPr>
              <a:t>       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4.Найдите  </a:t>
            </a:r>
            <a:r>
              <a:rPr lang="ru-RU" sz="2400" b="1" i="1" dirty="0">
                <a:solidFill>
                  <a:srgbClr val="0070C0"/>
                </a:solidFill>
                <a:latin typeface="Lucida Sans Unicode" pitchFamily="34" charset="0"/>
              </a:rPr>
              <a:t>2/3 от числа 12</a:t>
            </a:r>
            <a:r>
              <a:rPr lang="ru-RU" sz="2400" b="1" i="1" dirty="0" smtClean="0">
                <a:solidFill>
                  <a:srgbClr val="0070C0"/>
                </a:solidFill>
                <a:latin typeface="Lucida Sans Unicode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   1) 8       2) 18         3) 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D771-44E4-46FE-A094-C9C6CB2659CF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55D-2EA8-4CA8-A505-1E5574DAE8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64704"/>
            <a:ext cx="214312" cy="7905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88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Математический диктант</a:t>
            </a:r>
            <a:br>
              <a:rPr lang="ru-RU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r>
              <a:rPr lang="ru-RU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11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1600" dirty="0" smtClean="0"/>
              <a:t>   </a:t>
            </a:r>
            <a:r>
              <a:rPr lang="ru-RU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1Вариант  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</a:t>
            </a:r>
            <a:r>
              <a:rPr lang="ru-RU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2Вариант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Выпишите неправильные дроби</a:t>
            </a:r>
          </a:p>
          <a:p>
            <a:pPr>
              <a:lnSpc>
                <a:spcPct val="90000"/>
              </a:lnSpc>
              <a:buNone/>
            </a:pPr>
            <a:endParaRPr lang="ru-RU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2/3,  4/5,  5/5,  6/5,  5/6      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1/2,  3/4,  4/4,  5/4,  4/5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Выдели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целую часть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дроби</a:t>
            </a:r>
          </a:p>
          <a:p>
            <a:pPr>
              <a:lnSpc>
                <a:spcPct val="90000"/>
              </a:lnSpc>
            </a:pP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8/5                                                                                       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5/3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Вычисли</a:t>
            </a:r>
          </a:p>
          <a:p>
            <a:pPr>
              <a:lnSpc>
                <a:spcPct val="90000"/>
              </a:lnSpc>
            </a:pP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8/13 + 2/13     17/24 – 13/24               7/24 + 8/24        18/45 – 14/45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Сравни дроби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6/14 и 7/14                      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6/19 и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7/19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D771-44E4-46FE-A094-C9C6CB2659CF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55D-2EA8-4CA8-A505-1E5574DAE8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  <a:r>
              <a:rPr lang="ru-RU" b="1" u="sng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u="sng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D771-44E4-46FE-A094-C9C6CB2659CF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55D-2EA8-4CA8-A505-1E5574DAE86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19" descr="cbc3f28a9b0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371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 flipV="1">
            <a:off x="4211960" y="3140968"/>
            <a:ext cx="463329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980728"/>
            <a:ext cx="4932040" cy="467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C00000"/>
                </a:solidFill>
              </a:rPr>
              <a:t>Во время </a:t>
            </a:r>
            <a:r>
              <a:rPr lang="ru-RU" sz="2400" dirty="0" err="1">
                <a:solidFill>
                  <a:srgbClr val="C00000"/>
                </a:solidFill>
              </a:rPr>
              <a:t>физминутки</a:t>
            </a:r>
            <a:r>
              <a:rPr lang="ru-RU" sz="2400" dirty="0">
                <a:solidFill>
                  <a:srgbClr val="C00000"/>
                </a:solidFill>
              </a:rPr>
              <a:t> будем отдыхать и думать </a:t>
            </a:r>
            <a:r>
              <a:rPr lang="ru-RU" sz="2400" i="1" dirty="0">
                <a:solidFill>
                  <a:srgbClr val="C00000"/>
                </a:solidFill>
              </a:rPr>
              <a:t>«На что похожа половинка яблока</a:t>
            </a:r>
            <a:r>
              <a:rPr lang="ru-RU" sz="2400" i="1" dirty="0" smtClean="0">
                <a:solidFill>
                  <a:srgbClr val="C00000"/>
                </a:solidFill>
              </a:rPr>
              <a:t>?»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Мы писали и устали,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Все мы дружно тихо встали.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Ножками потопали, раз, </a:t>
            </a:r>
            <a:r>
              <a:rPr lang="ru-RU" sz="2000" dirty="0" smtClean="0"/>
              <a:t>два   три</a:t>
            </a:r>
            <a:r>
              <a:rPr lang="ru-RU" sz="2000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Ручками похлопали, раз, два, три.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Сели, встали, встали, сели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И друг друга не задели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Мы немножко отдохнем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И опять писать начнем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Руки выше, шире плечи,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Раз, два, три, дыши ровнее.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От зарядки станешь крепче,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Станешь крепче и </a:t>
            </a:r>
            <a:r>
              <a:rPr lang="ru-RU" sz="2000" dirty="0" smtClean="0"/>
              <a:t>сильнее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Ваши ответы?</a:t>
            </a:r>
          </a:p>
        </p:txBody>
      </p:sp>
    </p:spTree>
    <p:extLst>
      <p:ext uri="{BB962C8B-B14F-4D97-AF65-F5344CB8AC3E}">
        <p14:creationId xmlns:p14="http://schemas.microsoft.com/office/powerpoint/2010/main" val="29707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69BF1-6ED4-4554-9221-523A1F3B920D}" type="datetime1">
              <a:rPr lang="ru-RU" smtClean="0"/>
              <a:pPr>
                <a:defRPr/>
              </a:pPr>
              <a:t>13.06.2014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2675-3BAB-4F43-BA8C-B7BCDCF7C0A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55341"/>
            <a:ext cx="6318448" cy="16435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Девочки нашли 70 грибов, 3/10 этих грибов –рыжики, а остальные –маслята. Сколько маслят нашли девочки?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40967"/>
            <a:ext cx="6174432" cy="1255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От города до села 80 км, ¾ пути полем, а остальное –лесом. Сколько км. лесного пути?</a:t>
            </a:r>
          </a:p>
        </p:txBody>
      </p: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6092048" y="4239625"/>
            <a:ext cx="2224368" cy="2121493"/>
            <a:chOff x="1714480" y="0"/>
            <a:chExt cx="7429520" cy="5661025"/>
          </a:xfrm>
        </p:grpSpPr>
        <p:pic>
          <p:nvPicPr>
            <p:cNvPr id="9" name="Picture 4" descr="KNIGH00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0" y="0"/>
              <a:ext cx="4667250" cy="566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714480" y="857232"/>
              <a:ext cx="1079500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 b="1" i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ru-RU" sz="11700" i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3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0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- 10!</Template>
  <TotalTime>143</TotalTime>
  <Words>546</Words>
  <Application>Microsoft Office PowerPoint</Application>
  <PresentationFormat>Экран (4:3)</PresentationFormat>
  <Paragraphs>100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математика - 10!</vt:lpstr>
      <vt:lpstr>Повторение курса математики 5 класса (обыкновенные дроби ) Учитель МОУ СОШ № 38 Дедюкина Л. Ю.</vt:lpstr>
      <vt:lpstr>Поздравляю Вас с началом учебного года !!!</vt:lpstr>
      <vt:lpstr> Тема «Обыкновенные дроби» </vt:lpstr>
      <vt:lpstr>Как называется дробь записанная в виде :</vt:lpstr>
      <vt:lpstr>Устный счет </vt:lpstr>
      <vt:lpstr>«Тест»</vt:lpstr>
      <vt:lpstr> Математический диктант  </vt:lpstr>
      <vt:lpstr>Физкультминутка </vt:lpstr>
      <vt:lpstr>Презентация PowerPoint</vt:lpstr>
      <vt:lpstr>         ? </vt:lpstr>
      <vt:lpstr>Итоги урока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курса математики 5 класса Учитель МОУ СОШ № 38 Дедюкина Л. Ю.</dc:title>
  <dc:creator>User</dc:creator>
  <dc:description>http://aida.ucoz.ru</dc:description>
  <cp:lastModifiedBy>User</cp:lastModifiedBy>
  <cp:revision>14</cp:revision>
  <dcterms:created xsi:type="dcterms:W3CDTF">2014-06-13T13:07:51Z</dcterms:created>
  <dcterms:modified xsi:type="dcterms:W3CDTF">2014-06-13T15:47:46Z</dcterms:modified>
</cp:coreProperties>
</file>