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2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презентации &quot;День Победы_14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10" y="-15329"/>
            <a:ext cx="9164439" cy="68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836711"/>
            <a:ext cx="76328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Староильмовская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Черемшанского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муниципального  района   РТ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ВНЕКЛАССНОЕ  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МЕРОПРИЯТИЕ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 дорогах вспоминаем давних,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тех, кто отдал жизнь свою в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бою…»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литературно-музыкальная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композиция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честь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воина-земляка)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Работа  учительницы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Начальных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Тузовой  Алевтины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леонидовны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&quot;День Победы_14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0" y="0"/>
            <a:ext cx="9164439" cy="68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Света.2B7323AD4BDC4C7\Мои документы\экскурсия\памя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956" y="2852936"/>
            <a:ext cx="5832648" cy="32008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548680"/>
            <a:ext cx="5832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«Воину-земляку посвящается…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презентации &quot;День Победы_14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10" y="-15329"/>
            <a:ext cx="9164439" cy="68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3023"/>
            <a:ext cx="448277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919" y="1233043"/>
            <a:ext cx="3672408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      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Из </a:t>
            </a:r>
            <a:r>
              <a:rPr 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нашего 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села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   Старое </a:t>
            </a:r>
            <a:r>
              <a:rPr lang="ru-RU" sz="24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Ильмово</a:t>
            </a:r>
            <a:endParaRPr lang="ru-RU" sz="24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2400" b="1" kern="0" dirty="0">
              <a:solidFill>
                <a:srgbClr val="46465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b="1" kern="0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ушли на фронт -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b="1" kern="0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        </a:t>
            </a:r>
            <a:r>
              <a:rPr lang="ru-RU" sz="2400" b="1" kern="0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188 человек,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2400" b="1" kern="0" dirty="0">
              <a:solidFill>
                <a:srgbClr val="46465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b="1" kern="0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погибли – 89 человек,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endParaRPr lang="ru-RU" sz="2400" b="1" kern="0" dirty="0" smtClean="0">
              <a:solidFill>
                <a:srgbClr val="46465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b="1" kern="0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вернулись – 99 человек.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82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презентации &quot;День Победы_14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10" y="-15329"/>
            <a:ext cx="9164439" cy="68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836712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Т е р е н т ь е в</a:t>
            </a:r>
          </a:p>
          <a:p>
            <a:r>
              <a:rPr lang="ru-RU" sz="2400" b="1" cap="all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err="1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ru-RU" sz="2400" b="1" cap="all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err="1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петрович</a:t>
            </a:r>
            <a:endParaRPr lang="ru-RU" sz="2400" b="1" cap="all" dirty="0">
              <a:ln w="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1944708"/>
            <a:ext cx="45365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     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Родился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в 1914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году.</a:t>
            </a:r>
            <a:endParaRPr 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      Призван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в Армию в 1935 году.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  Уволен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в запас в 1937 году.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  В   1939  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году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был   призван на Финскую  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войну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,   был уволен в запас в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1940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году.  В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августе 1941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года    мобилизован   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на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фронт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. Воевал  под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Новгородом,   на </a:t>
            </a:r>
            <a:r>
              <a:rPr lang="ru-RU" sz="20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Волховском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,      Карельском, Белорусском   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фронтах. </a:t>
            </a:r>
            <a:endParaRPr lang="ru-RU" sz="20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  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 Демобилизован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в 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ноябре  1945 г.</a:t>
            </a:r>
            <a:endParaRPr 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  <a:p>
            <a:endParaRPr lang="ru-RU" dirty="0"/>
          </a:p>
        </p:txBody>
      </p:sp>
      <p:pic>
        <p:nvPicPr>
          <p:cNvPr id="8" name="Picture 3" descr="G:\DCIM\103MSDCF\DSC04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29000"/>
                    </a14:imgEffect>
                    <a14:imgEffect>
                      <a14:brightnessContrast bright="10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4112"/>
            <a:ext cx="3297947" cy="49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презентации &quot;День Победы_14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10" y="-15329"/>
            <a:ext cx="9164439" cy="68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конкурс о войне\медали теренть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8980"/>
            <a:ext cx="6426824" cy="36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768303"/>
            <a:ext cx="6318443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Я покойного деда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медали храню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с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 </a:t>
            </a:r>
            <a:r>
              <a:rPr 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далёкой второй мировой…</a:t>
            </a:r>
            <a:endParaRPr lang="ru-RU" sz="3200" b="1" kern="0" dirty="0">
              <a:solidFill>
                <a:srgbClr val="46465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46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презентации &quot;День Победы_14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10" y="-15329"/>
            <a:ext cx="9164439" cy="68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348880"/>
            <a:ext cx="2869603" cy="385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3" y="2780929"/>
            <a:ext cx="4385405" cy="340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158" y="548680"/>
            <a:ext cx="86156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          4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года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войны   -   1418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дней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34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тысячи часов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      Более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27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млн.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погибших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0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Света.2B7323AD4BDC4C7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</p:spPr>
      </p:pic>
      <p:pic>
        <p:nvPicPr>
          <p:cNvPr id="11267" name="Picture 3" descr="C:\Documents and Settings\Света.2B7323AD4BDC4C7\Мои документы\экскурсия\вечная память павш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7868"/>
            <a:ext cx="8643998" cy="632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2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 презентации &quot;День Победы_14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" y="0"/>
            <a:ext cx="9164439" cy="68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1052736"/>
            <a:ext cx="73448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п а с и б о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а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 и м а н и е !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7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203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</dc:creator>
  <cp:lastModifiedBy>Алевтина</cp:lastModifiedBy>
  <cp:revision>18</cp:revision>
  <dcterms:created xsi:type="dcterms:W3CDTF">2014-03-31T05:29:02Z</dcterms:created>
  <dcterms:modified xsi:type="dcterms:W3CDTF">2014-11-24T08:06:17Z</dcterms:modified>
</cp:coreProperties>
</file>