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73" r:id="rId13"/>
    <p:sldId id="271" r:id="rId14"/>
    <p:sldId id="268" r:id="rId15"/>
    <p:sldId id="269" r:id="rId16"/>
    <p:sldId id="270" r:id="rId17"/>
    <p:sldId id="274" r:id="rId18"/>
    <p:sldId id="25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AB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rtprofy.ru/newartprofy/newshop/data/big/1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instructables.com/image/FH6OEZXGF06ZU95/Cut-ou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lunacharsky-ds.cuso-edu.ru/life/methodic/65/" TargetMode="External"/><Relationship Id="rId3" Type="http://schemas.openxmlformats.org/officeDocument/2006/relationships/hyperlink" Target="http://&#1074;&#1077;&#1082;&#1090;&#1086;&#1088;-&#1091;&#1089;&#1087;&#1077;&#1093;&#1072;.&#1088;&#1092;/photo/18-0-248" TargetMode="External"/><Relationship Id="rId7" Type="http://schemas.openxmlformats.org/officeDocument/2006/relationships/hyperlink" Target="http://pixelbrush.ru/tags/%EF%F8%E5%ED%E8%F6%E0" TargetMode="External"/><Relationship Id="rId2" Type="http://schemas.openxmlformats.org/officeDocument/2006/relationships/hyperlink" Target="http://&#1074;&#1077;&#1082;&#1090;&#1086;&#1088;-&#1091;&#1089;&#1087;&#1077;&#1093;&#1072;.&#1088;&#1092;/photo/18-0-37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na422.ru/post257236050/" TargetMode="External"/><Relationship Id="rId5" Type="http://schemas.openxmlformats.org/officeDocument/2006/relationships/hyperlink" Target="http://ruclubnews.ru/urozhaj-zernovyx-v-rossii-uvelichitsya.html" TargetMode="External"/><Relationship Id="rId10" Type="http://schemas.openxmlformats.org/officeDocument/2006/relationships/hyperlink" Target="http://www.liveinternet.ru/users/olga_zab/post148189687/" TargetMode="External"/><Relationship Id="rId4" Type="http://schemas.openxmlformats.org/officeDocument/2006/relationships/hyperlink" Target="http://atcm.pp.ua/skachat-kartinki-perel-tnyh-ptits-zapodnoj-sibiri.html" TargetMode="External"/><Relationship Id="rId9" Type="http://schemas.openxmlformats.org/officeDocument/2006/relationships/hyperlink" Target="http://socrecepty.ru/recepty/1376-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Осенний букет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Оригами. Коллективная работа.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517232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Михалина Светлана Александровна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МБОУ «НОШ № 29» 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Сергиева Посада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5976664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зёрнышко можно сложить из квадратика бумаги, а из нескольких зёрен составить целый колосок.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221088"/>
            <a:ext cx="1944216" cy="2016224"/>
          </a:xfrm>
          <a:prstGeom prst="rect">
            <a:avLst/>
          </a:prstGeom>
          <a:solidFill>
            <a:srgbClr val="FAB5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://im5-tub-ru.yandex.net/i?id=344963597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083421" cy="1985035"/>
          </a:xfrm>
          <a:prstGeom prst="rect">
            <a:avLst/>
          </a:prstGeom>
          <a:noFill/>
        </p:spPr>
      </p:pic>
      <p:pic>
        <p:nvPicPr>
          <p:cNvPr id="23554" name="Picture 2" descr="http://www.calis.lv/typo3temp/tx_thumbnails/7/1/7185998-wild-flowers-bouquet-with-wheat-poppy-and-ox-eye-daisy-isolaed-on-white-shallow-deep-of-fiel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096344" cy="4621409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7528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1 класс\Camera\20131001_1108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654424" cy="353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836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1463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1 класс\Camera\20131001_1108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59832" cy="40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5000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ПРИГОТОВИМ РАБОЧЕЕ МЕСТО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800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907704" y="5517232"/>
            <a:ext cx="59766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парте всё должно располагаться аккуратно.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работы понадобятся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и инструменты: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-main-pic" descr="Картинка 23 из 166676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6480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15816" y="1916832"/>
            <a:ext cx="1080120" cy="1080120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1916832"/>
            <a:ext cx="1080120" cy="1080120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1916832"/>
            <a:ext cx="1080120" cy="1080120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1916832"/>
            <a:ext cx="1080120" cy="1080120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5589240"/>
            <a:ext cx="784887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Разрежь полоску ножницами на квадраты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-main-pic" descr="Картинка 3 из 156057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38852" y="2785884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95936" y="1916832"/>
            <a:ext cx="1080120" cy="1080120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i-main-pic" descr="Картинка 3 из 156057">
            <a:hlinkClick r:id="rId4" tgtFrame="_blank"/>
          </p:cNvPr>
          <p:cNvPicPr>
            <a:picLocks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1656">
            <a:off x="5721626" y="3101670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67544" y="1628800"/>
            <a:ext cx="136815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15816" y="1772816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59832" y="1412776"/>
            <a:ext cx="8996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мм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29750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042931" cy="31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5589240"/>
            <a:ext cx="784887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Сложи из квадратов по схеме 5 зёрнышек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772816"/>
            <a:ext cx="72300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589240"/>
            <a:ext cx="784887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Сделайте колосок. Для этого наклейте на листок синей бумаги зернышки.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D:\Школа\Рисунки\мои рисунки\дети\88ab392e2ade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52470" cy="1849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548680"/>
            <a:ext cx="4716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Работай в паре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52736"/>
            <a:ext cx="4762872" cy="5073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Букет из хлебных колосков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разгадаешь сразу.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нём нет ни пышности цветов,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 яркости их красок.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 вдруг как будто золотой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букете свет прольется.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Вглядитесь: каждый колосок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нем, словно лучик солнца!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3" descr="F:\1 класс\Camera\20131001_1108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1 класс\Camera\20131001_1108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08712" cy="585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Использованные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Конышева Н.М. Технология. Учебник для 1 класса, Смоленск «Ассоциация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век» 2009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Осенний пейзаж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вектор-успеха.рф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photo/18-0-3712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вектор-успеха.рф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photo/18-0-248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Отлёт птиц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http://atcm.pp.ua/skachat-kartinki-perel-tnyh-ptits-zapodnoj-sibiri.html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Колосья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http://ruclubnews.ru/urozhaj-zernovyx-v-rossii-uvelichitsya.html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Колосок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http://zona422.ru/post257236050/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http://pixelbrush.ru/tags/%EF%F8%E5%ED%E8%F6%E0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http://lunacharsky-ds.cuso-edu.ru/life/methodic/65/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соль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http://socrecepty.ru/recepty/1376-.html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http://www.liveinternet.ru/users/olga_zab/post148189687/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Михалина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Светлана Александровна учитель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начальных классов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МБОУ «НОШ №29»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г.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Сергиева Посада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Ocy;&amp;scy;&amp;iecy;&amp;ncy;&amp;softcy; &amp;icy; &amp;A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77258" cy="568863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604867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время года наступило?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733256"/>
            <a:ext cx="81369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Какие приметы осени вы знаете?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Ocy;&amp;scy;&amp;iecy;&amp;ncy;&amp;softcy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028416" cy="604867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229200"/>
            <a:ext cx="504056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Стало холоднее. Часто идут дожди. Листья на деревьях меняют свою окраску. Начинается листопад.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124744"/>
            <a:ext cx="352839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улетают в тёплые края.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stat17.privet.ru/lr/092edc713e003b9e8af6c508d54954c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02782" cy="287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ealthdefine.com/wp-content/uploads/2011/09/grain_harvesting_wheat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32947" cy="568863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561662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собирают урожай.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Ucy;&amp;rcy;&amp;ocy;&amp;zhcy;&amp;acy;&amp;jcy; &amp;zcy;&amp;iecy;&amp;rcy;&amp;ncy;&amp;ocy;&amp;vcy;&amp;ycy;&amp;khcy; &amp;vcy; &amp;Rcy;&amp;ocy;&amp;scy;&amp;scy;&amp;icy;&amp;icy; &amp;ucy;&amp;vcy;&amp;iecy;&amp;lcy;&amp;icy;&amp;chcy;&amp;icy;&amp;tcy;&amp;s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54870" cy="54006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576064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Отгадай загадку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Золотист он и усат,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 карманах сто ребят.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576064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Где растут хлебные колосья?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Что люди делают из зёрен этих растений?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SD &amp;Icy;&amp;scy;&amp;khcy;&amp;ocy;&amp;dcy;&amp;ncy;&amp;icy;&amp;kcy;&amp;icy; - &amp;Ucy;&amp;rcy;&amp;ocy;&amp;zhcy;&amp;acy;&amp;jcy;: &amp;Kcy;&amp;ocy;&amp;lcy;&amp;ocy;&amp;scy;&amp;softcy;&amp;yacy; &amp;pcy;&amp;shcy;&amp;iecy;&amp;ncy;&amp;icy;&amp;tscy;&amp;ycy;, &amp;KHcy;&amp;lcy;&amp;iecy;&amp;bcy;, &amp;Scy;&amp;ocy;&amp;lcy;&amp;ocy;&amp;m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976" y="1340768"/>
            <a:ext cx="4526503" cy="446449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268760"/>
            <a:ext cx="4464496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Вот он хлебушек душистый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 хрупкой корочкой витой.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  Вот он, тёплый, золотистый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Словно солнцем налитой.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в каждый дом, на каждый стол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Он пожаловал, пришёл.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 нём здоровье, наша сила,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нём чудесное тепло.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Сколько рук его растило,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Сохраняло, берегло.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imamedia.ru/files/167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394" y="1772816"/>
            <a:ext cx="5808078" cy="4392488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691276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всегда и везде пользуется почётом и уважением. Гостя на Руси встречали всегда хлебом и солью. Даже пословицы сложили.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4653136"/>
            <a:ext cx="316835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«Будет хлеб, будет и обед»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60848"/>
            <a:ext cx="338437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«Хлеб – всему голова!»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284984"/>
            <a:ext cx="30963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«Худой обед, коли хлеба нет»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3816424" cy="58326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колосок пшеницы. Он состоит из отдельных зёрнышек, которые располагаются на стержне в строгом порядке. Зерно имеет овальную форму, посередине зерна проходит бороздка – трещинка.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www.omartasatt.ru/_ph/26/2/12741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37814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5976664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пшеничное зёрнышко сложить из бумаги?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927995" cy="42658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1628800"/>
            <a:ext cx="1107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1944216" cy="20162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://im5-tub-ru.yandex.net/i?id=344963597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3083421" cy="198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352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Осенний букет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ПРИГОТОВИМ РАБОЧЕЕ МЕСТО</vt:lpstr>
      <vt:lpstr>Для работы понадобятся материалы и инструменты: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Светочка</cp:lastModifiedBy>
  <cp:revision>30</cp:revision>
  <dcterms:modified xsi:type="dcterms:W3CDTF">2014-10-04T17:46:06Z</dcterms:modified>
</cp:coreProperties>
</file>