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67" r:id="rId2"/>
    <p:sldId id="26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B6372-7F12-4ED0-B917-4CDC0DC07A8B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53732-DD91-4AFD-A368-C6E5746953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53732-DD91-4AFD-A368-C6E57469535B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dirty="0" smtClean="0"/>
              <a:t>Образец текста</a:t>
            </a:r>
          </a:p>
          <a:p>
            <a:pPr lvl="1" eaLnBrk="1" latinLnBrk="0" hangingPunct="1"/>
            <a:r>
              <a:rPr kumimoji="0" lang="ru-RU" dirty="0" smtClean="0"/>
              <a:t>Второй уровень</a:t>
            </a:r>
          </a:p>
          <a:p>
            <a:pPr lvl="2" eaLnBrk="1" latinLnBrk="0" hangingPunct="1"/>
            <a:r>
              <a:rPr kumimoji="0" lang="ru-RU" dirty="0" smtClean="0"/>
              <a:t>Третий уровень</a:t>
            </a:r>
          </a:p>
          <a:p>
            <a:pPr lvl="3" eaLnBrk="1" latinLnBrk="0" hangingPunct="1"/>
            <a:r>
              <a:rPr kumimoji="0" lang="ru-RU" dirty="0" smtClean="0"/>
              <a:t>Четвертый уровень</a:t>
            </a:r>
          </a:p>
          <a:p>
            <a:pPr lvl="4" eaLnBrk="1" latinLnBrk="0" hangingPunct="1"/>
            <a:r>
              <a:rPr kumimoji="0" lang="ru-RU" dirty="0" smtClean="0"/>
              <a:t>Пятый уровень</a:t>
            </a:r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0.liveinternet.ru/images/attach/c/2/64/253/64253684_0_169cb_a2a267e5_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9"/>
            <a:ext cx="4214842" cy="2428892"/>
          </a:xfrm>
          <a:prstGeom prst="rect">
            <a:avLst/>
          </a:prstGeom>
          <a:noFill/>
        </p:spPr>
      </p:pic>
      <p:pic>
        <p:nvPicPr>
          <p:cNvPr id="2052" name="Picture 4" descr="&amp;Ncy;&amp;ocy;&amp;vcy;&amp;ocy;&amp;scy;&amp;tcy;&amp;icy; &amp;gcy;.&amp;Scy;&amp;iecy;&amp;mcy;&amp;iecy;&amp;jcy; - 2011 - &amp;Gcy;&amp;Ocy;&amp;Dcy; &amp;Bcy;&amp;Ocy;&amp;Lcy;&amp;SOFTcy;&amp;SHcy;&amp;Ocy;&amp;Jcy; &amp;Scy;&amp;Icy;&amp;Ncy;&amp;Icy;&amp;TScy;&amp;Ycy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928934"/>
            <a:ext cx="5214974" cy="3721769"/>
          </a:xfrm>
          <a:prstGeom prst="rect">
            <a:avLst/>
          </a:prstGeom>
          <a:noFill/>
        </p:spPr>
      </p:pic>
      <p:pic>
        <p:nvPicPr>
          <p:cNvPr id="2054" name="Picture 6" descr="&amp;chcy;&amp;iocy; &amp;zcy;&amp;acy; &amp;pcy;&amp;tcy;i&amp;tscy;&amp;acy;. - QWERTY.&amp;Fcy;&amp;ocy;&amp;rcy;&amp;ucy;&amp;mcy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214290"/>
            <a:ext cx="3645012" cy="315280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500694" y="3929066"/>
            <a:ext cx="36433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Птицы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43570" y="4714884"/>
            <a:ext cx="307180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Склад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ывание из бумаги 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86446" y="6072206"/>
            <a:ext cx="1628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Беленькой Т.Я.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ped-kopilka.ru/images/13(14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357298"/>
            <a:ext cx="6096000" cy="42291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57224" y="5643578"/>
            <a:ext cx="6215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85728"/>
            <a:ext cx="81439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11. Начинаем формировать перышки хвоста, вырезая узкие длинные треугольники.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ped-kopilka.ru/images/15%28106%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000108"/>
            <a:ext cx="6096000" cy="398145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71538" y="5143512"/>
            <a:ext cx="64294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12. Таким же образом формируем перышки крыльев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ed-kopilka.ru/images/16%2889%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643050"/>
            <a:ext cx="6810380" cy="464347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14282" y="0"/>
            <a:ext cx="871543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13. Дополняем фигурку птицы глазками. Их можно наклеить или нарисовать.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Изделие готово.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ped-kopilka.ru/images/photos/79894c65cbad653610bf89c702f0d8f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9445" y="0"/>
            <a:ext cx="940344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ped-kopilka.ru/images/2%28330%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214554"/>
            <a:ext cx="6096000" cy="387667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7158" y="0"/>
            <a:ext cx="8786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 одинаковых квадрата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ped-kopilka.ru/images/3%28313%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4263523" cy="3324216"/>
          </a:xfrm>
          <a:prstGeom prst="rect">
            <a:avLst/>
          </a:prstGeom>
          <a:noFill/>
        </p:spPr>
      </p:pic>
      <p:pic>
        <p:nvPicPr>
          <p:cNvPr id="12292" name="Picture 4" descr="http://ped-kopilka.ru/images/4%28306%2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14488"/>
            <a:ext cx="4344987" cy="331305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" y="714356"/>
            <a:ext cx="9143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Складываем 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5572140"/>
            <a:ext cx="77694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Складываем квадраты изнаночной стороной друг к другу, совмещая уголки.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ped-kopilka.ru/images/5%28306%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4791844" cy="284515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4143380"/>
            <a:ext cx="457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4. Двухслойный квадрат складываем по диагонали.</a:t>
            </a:r>
            <a:endParaRPr lang="ru-RU" sz="2800" dirty="0"/>
          </a:p>
        </p:txBody>
      </p:sp>
      <p:pic>
        <p:nvPicPr>
          <p:cNvPr id="11268" name="Picture 4" descr="http://ped-kopilka.ru/images/6%28294%2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071546"/>
            <a:ext cx="3286116" cy="342902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628" y="4714884"/>
            <a:ext cx="41433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5. Отгибаем вниз два слоя бумаги таким образом, чтобы уголок выходил вниз примерно на 1/3.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ped-kopilka.ru/images/7%28274%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00108"/>
            <a:ext cx="4921767" cy="3160698"/>
          </a:xfrm>
          <a:prstGeom prst="rect">
            <a:avLst/>
          </a:prstGeom>
          <a:noFill/>
        </p:spPr>
      </p:pic>
      <p:pic>
        <p:nvPicPr>
          <p:cNvPr id="10244" name="Picture 4" descr="http://ped-kopilka.ru/images/8%28264%2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3629033"/>
            <a:ext cx="4502263" cy="3228967"/>
          </a:xfrm>
          <a:prstGeom prst="rect">
            <a:avLst/>
          </a:prstGeom>
          <a:noFill/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64848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6. Полученную заготовку складываем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пополам по вертикали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ped-kopilka.ru/images/9%28231%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500306"/>
            <a:ext cx="6096000" cy="39909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0" y="214290"/>
            <a:ext cx="82153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7. Поворачиваем заготовку по часовой стрелке таким образом, чтобы нижний острый уголок оказался в левой руке. Формируем из него клюв птицы. 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ped-kopilka.ru/images/10%28217%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57166"/>
            <a:ext cx="6096000" cy="473392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57224" y="5643578"/>
            <a:ext cx="7715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8. Отгибаем вверх одно один из уголков, которые смотрят вниз. Это будет крыло. 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ped-kopilka.ru/images/12%28169%2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1333188"/>
            <a:ext cx="5524496" cy="3910308"/>
          </a:xfrm>
          <a:prstGeom prst="rect">
            <a:avLst/>
          </a:prstGeom>
          <a:noFill/>
        </p:spPr>
      </p:pic>
      <p:pic>
        <p:nvPicPr>
          <p:cNvPr id="7172" name="Picture 4" descr="http://ped-kopilka.ru/images/11%28180%2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26355675"/>
            <a:ext cx="6096000" cy="42386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5357826"/>
            <a:ext cx="8286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9-10. Со стороны противоположной голове намечаем контуры туловища птицы и  вырезаем ненужную часть.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82</TotalTime>
  <Words>146</Words>
  <PresentationFormat>Экран (4:3)</PresentationFormat>
  <Paragraphs>21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Начальная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15</cp:revision>
  <dcterms:created xsi:type="dcterms:W3CDTF">2014-09-04T19:26:17Z</dcterms:created>
  <dcterms:modified xsi:type="dcterms:W3CDTF">2014-09-28T18:07:16Z</dcterms:modified>
</cp:coreProperties>
</file>