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9" r:id="rId6"/>
    <p:sldId id="257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Трехцветный блокнот &quot;Светофор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54461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79536"/>
            <a:ext cx="7772400" cy="1470025"/>
          </a:xfrm>
        </p:spPr>
        <p:txBody>
          <a:bodyPr/>
          <a:lstStyle/>
          <a:p>
            <a:r>
              <a:rPr lang="ru-RU" b="1" dirty="0" smtClean="0"/>
              <a:t>Урок технологии в 1 классе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</a:rPr>
              <a:t>Изготовление закладки-светофора</a:t>
            </a:r>
            <a:endParaRPr lang="ru-RU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1. Организационный момент.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2. Загадки.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3. Введение в тему урока.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4. Правила работы с клеем.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5. Правила работы с ножницами</a:t>
            </a:r>
            <a:r>
              <a:rPr lang="ru-RU" dirty="0" smtClean="0">
                <a:hlinkClick r:id="rId6" action="ppaction://hlinksldjump"/>
              </a:rPr>
              <a:t>.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6. Самостоятельное творчество.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7. Итог занятия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6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Муниципальное образование Гагаринское в городе Москве - Нов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153150" cy="597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812360" y="5949280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2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видео ассасин крид 3 - Школьные рефераты по наукам: скачать быстро и лег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52254"/>
            <a:ext cx="3237129" cy="510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Ножницы Fiskars общего назначения для левшей - Швейный Ми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16" y="306390"/>
            <a:ext cx="4668401" cy="240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Клей-карандаш Клей жидкий Erich Кra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13952"/>
            <a:ext cx="4286666" cy="358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rId5" action="ppaction://hlinksldjump"/>
          </p:cNvPr>
          <p:cNvSpPr/>
          <p:nvPr/>
        </p:nvSpPr>
        <p:spPr>
          <a:xfrm>
            <a:off x="8172400" y="6299757"/>
            <a:ext cx="971600" cy="5582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6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к нарисовать светофор для малышей Сайт о рисова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5994"/>
            <a:ext cx="4467597" cy="67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244408" y="6165304"/>
            <a:ext cx="899592" cy="692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Светофор / Go Go Stop (играть с веб-камерой онлайн) - 28 Ноября 2012 - Игры и программы для веб-каме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040" y="3068960"/>
            <a:ext cx="28575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Правила </a:t>
            </a:r>
            <a:r>
              <a:rPr lang="ru-RU" b="1" dirty="0">
                <a:solidFill>
                  <a:srgbClr val="FF0000"/>
                </a:solidFill>
              </a:rPr>
              <a:t>работы с клеем.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000" b="1" dirty="0" smtClean="0"/>
              <a:t>Не </a:t>
            </a:r>
            <a:r>
              <a:rPr lang="ru-RU" sz="3000" b="1" dirty="0"/>
              <a:t>допускай попадания клея в глаза</a:t>
            </a:r>
            <a:r>
              <a:rPr lang="ru-RU" sz="3000" b="1" dirty="0" smtClean="0"/>
              <a:t>.</a:t>
            </a:r>
          </a:p>
          <a:p>
            <a:pPr lvl="0"/>
            <a:endParaRPr lang="ru-RU" sz="3000" b="1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000" b="1" dirty="0"/>
              <a:t>Передавай клей-карандаш только в закрытом виде</a:t>
            </a:r>
            <a:r>
              <a:rPr lang="ru-RU" sz="3000" b="1" dirty="0" smtClean="0"/>
              <a:t>.</a:t>
            </a:r>
          </a:p>
          <a:p>
            <a:pPr lvl="0"/>
            <a:endParaRPr lang="ru-RU" sz="3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000" b="1" dirty="0"/>
              <a:t>После окончания работы клей закрой и убери в безопасное место.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172400" y="6093296"/>
            <a:ext cx="827584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Светофор / Go Go Stop (играть с веб-камерой онлайн) - 28 Ноября 2012 - Игры и программы для веб-каме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33056"/>
            <a:ext cx="2511885" cy="242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Правила </a:t>
            </a:r>
            <a:r>
              <a:rPr lang="ru-RU" b="1" dirty="0">
                <a:solidFill>
                  <a:srgbClr val="FF0000"/>
                </a:solidFill>
              </a:rPr>
              <a:t>работы с ножницами.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000" b="1" dirty="0" smtClean="0"/>
              <a:t>Не </a:t>
            </a:r>
            <a:r>
              <a:rPr lang="ru-RU" sz="3000" b="1" dirty="0"/>
              <a:t>держи ножницы концами вверх.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000" b="1" dirty="0"/>
              <a:t>Не оставляя ножницы в открытом виде.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000" b="1" dirty="0"/>
              <a:t>Передавай ножницы только в закрытом виде, кольцами в сторону товарища.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000" b="1" dirty="0"/>
              <a:t>При работе следи за пальцами руки.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000" b="1" dirty="0"/>
              <a:t>При вырезании окружности, поворачивай бумагу по ходу часовой стрелки.</a:t>
            </a: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8244408" y="6237312"/>
            <a:ext cx="899592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Самостоятельное творчество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5836873" cy="437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956376" y="6078463"/>
            <a:ext cx="1080120" cy="779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 занятия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111145" y="6165304"/>
            <a:ext cx="792088" cy="692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63493"/>
            <a:ext cx="5832648" cy="449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3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технологии в 1 классе</vt:lpstr>
      <vt:lpstr>Содержание</vt:lpstr>
      <vt:lpstr>Презентация PowerPoint</vt:lpstr>
      <vt:lpstr>Презентация PowerPoint</vt:lpstr>
      <vt:lpstr>Презентация PowerPoint</vt:lpstr>
      <vt:lpstr> Правила работы с клеем. </vt:lpstr>
      <vt:lpstr> Правила работы с ножницами. </vt:lpstr>
      <vt:lpstr>Самостоятельное творчество</vt:lpstr>
      <vt:lpstr>Итог занятия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6</cp:revision>
  <dcterms:modified xsi:type="dcterms:W3CDTF">2014-09-16T14:28:08Z</dcterms:modified>
</cp:coreProperties>
</file>