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DBA1-F8AB-4877-8907-720DE595F392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398D-F636-4C79-AC1E-FD7008182B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DBA1-F8AB-4877-8907-720DE595F392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398D-F636-4C79-AC1E-FD7008182B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DBA1-F8AB-4877-8907-720DE595F392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398D-F636-4C79-AC1E-FD7008182B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DBA1-F8AB-4877-8907-720DE595F392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398D-F636-4C79-AC1E-FD7008182B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DBA1-F8AB-4877-8907-720DE595F392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398D-F636-4C79-AC1E-FD7008182B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DBA1-F8AB-4877-8907-720DE595F392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398D-F636-4C79-AC1E-FD7008182B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DBA1-F8AB-4877-8907-720DE595F392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398D-F636-4C79-AC1E-FD7008182B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DBA1-F8AB-4877-8907-720DE595F392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398D-F636-4C79-AC1E-FD7008182B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DBA1-F8AB-4877-8907-720DE595F392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398D-F636-4C79-AC1E-FD7008182B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DBA1-F8AB-4877-8907-720DE595F392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398D-F636-4C79-AC1E-FD7008182B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DBA1-F8AB-4877-8907-720DE595F392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398D-F636-4C79-AC1E-FD7008182B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ADBA1-F8AB-4877-8907-720DE595F392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B398D-F636-4C79-AC1E-FD7008182B8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Шаблоны для презент\My_new_fons_next 100\36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8184"/>
            <a:ext cx="9144000" cy="694618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31640" y="2420888"/>
            <a:ext cx="67687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</a:rPr>
              <a:t>Космические фантазии</a:t>
            </a:r>
            <a:endParaRPr lang="ru-RU" sz="4400" b="1" i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429000"/>
            <a:ext cx="266789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483768" y="620688"/>
            <a:ext cx="38955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МКОУ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</a:rPr>
              <a:t>Купреевская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СОШ</a:t>
            </a:r>
            <a:endParaRPr lang="ru-RU" sz="28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1920" y="5517232"/>
            <a:ext cx="2664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Выполнила: Круглова С.Г.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Настя</dc:creator>
  <cp:lastModifiedBy>Настя</cp:lastModifiedBy>
  <cp:revision>1</cp:revision>
  <dcterms:created xsi:type="dcterms:W3CDTF">2014-10-12T13:45:31Z</dcterms:created>
  <dcterms:modified xsi:type="dcterms:W3CDTF">2014-10-12T13:47:37Z</dcterms:modified>
</cp:coreProperties>
</file>