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8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459359"/>
          </a:xfrm>
        </p:spPr>
        <p:txBody>
          <a:bodyPr/>
          <a:lstStyle/>
          <a:p>
            <a:r>
              <a:rPr lang="ru-RU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Учёба</a:t>
            </a:r>
            <a:r>
              <a:rPr lang="ru-RU" sz="4800" dirty="0" smtClean="0">
                <a:solidFill>
                  <a:schemeClr val="tx1"/>
                </a:solidFill>
              </a:rPr>
              <a:t> – твоя профессия,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а математика – в любой профессии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48872" cy="121920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.е. овладение практически любой современной профессией требует тех или иных знаний по математике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i="1" dirty="0">
                <a:solidFill>
                  <a:schemeClr val="tx1"/>
                </a:solidFill>
              </a:rPr>
              <a:t>Пути получения профессии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Профильные учреждения высшего профессионального образования готовят различных специалистов экологического профиля, в процессе учебы важно определится с узкой специализацией. От принятого решения зависит круг потенциальных компаний и мест работы для приложения своих знаний.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многих профессия эколога становиться первой и единственной, ведь развиваться в ней можно бесконечно. Но есть люди, которые приходят в профессию эколога не сразу. В таком случае, также рекомендуется получать высшее образование.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Дипломированных экологов с высшим образованием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готовят следующие образовательные учреждения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Биолого-почвенный факультет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географии и геоэкологии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защиты окружающей среды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безопасности жизнедеятельности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РГПУ им.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А.И.Герцена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биологии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РГПУ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А.И.Герцена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географии РГПУ им.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А.И.Герцена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химии РГПУ им.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А.И.Герцена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i="1" dirty="0" smtClean="0">
                <a:solidFill>
                  <a:schemeClr val="tx1"/>
                </a:solidFill>
              </a:rPr>
              <a:t>Области применения профессии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1872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– экологи могут работать в таких организациях и сферах, как: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Стандартизации и Метрологии;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Санэпидемстанции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Промышленные лаборатории;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Лаборатории при центрах охраны окружающей среды;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Службы, занимающихся защитой прав потребителей и т.п.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39552" y="2787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i="1" dirty="0">
                <a:solidFill>
                  <a:schemeClr val="tx1"/>
                </a:solidFill>
              </a:rPr>
              <a:t>Перспективы карьерного роста</a:t>
            </a:r>
            <a:endParaRPr lang="ru-RU" sz="3600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69876" y="3450636"/>
            <a:ext cx="8568952" cy="3074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Возможные пути развития эколога: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Специализация и освоение смежных областей.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Экологи могут специализироваться в конкретных сферах практической и исследовательской деятельности, заниматься приложениями своих знаний в сфере производства, лесного хозяйства, мировой экологии и т.п.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человек с профессией эколога может осваивать смежные специализации, такие как: микробиолог, юрист, технолог промышленных производств и т.п.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Научный путь развития.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данном случае эколог может заниматься исследовательской деятельностью, может написать кандидатские и докторские диссертации, осветить новую проблему в научном мире экологии, посвятить свою жизнь научным достижениям.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Урок – деловая игра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Деловые игры представляют собой непрерывную последовательность учебных действий в процессе решения поставленной задачи. Этот процесс условно разбивается на следующие этапы: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профессией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имитационной модели пространственного объекта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Постановки главной задачи группам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Выяснение их роли в производстве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игровой проблемной ситуации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Овладение необходимым теоретическим материалом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производственной задачи на основании математических знаний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результатов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принятого решения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итогов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результатов работы</a:t>
            </a:r>
          </a:p>
        </p:txBody>
      </p:sp>
    </p:spTree>
    <p:extLst>
      <p:ext uri="{BB962C8B-B14F-4D97-AF65-F5344CB8AC3E}">
        <p14:creationId xmlns:p14="http://schemas.microsoft.com/office/powerpoint/2010/main" val="332645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92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идея игры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в том, чтобы создать производственную ситуацию, в которой учащиеся, поставив себя на место человека той или иной специальности, смогут увидеть и оценить значение математических знаний в производственном труде, самостоятельно овладеть необходимым теоретическим материалом и применить полученные знания на практике.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9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Весь класс разбивается на группы.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проходит в виде производственного совещания на заводе, который надо перепрофилировать или открыть новые цеха. Коллектив завода совместно с «администрацией» в течение некоторого времени работает над этой проблемой. Изучается литература, производятся расчеты, создана химическая лаборатория. «Начальники цехов» подбирают себе коллектив. «Сильные» учащиеся составили администрацию завода. Парты расставлены группами (цехами), а в центре класса – стол для администрации завода с табличками и карточками (список задач), и стол – химическая лаборатория. За проведением опытов следит преподаватель химии, с учениками проведена беседа по технике безопасности проведения химических опытов.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39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 урока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(фрагмент урока):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Директор завода: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Начинаем производственное совещание. Специалисты завода собрались для того, чтобы оценить ситуацию сложившуюся на заводе. На нашем заводе существуют цеха: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переработке фруктов и овощей,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изготовления мясных и рыбных консервов из привозных полуфабрикатов.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года тому назад по решению заводского коллектива прибыль была положена на срочный вклад в Сбербанк. Часть этих денег мы используем на реконструкцию оборудования, часть пойдет на создание новых цехов и покупку экологически чистой продукции.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Сбербанк сроком на два года под 36% годовых было положено 400 млн рублей. Какая сумма будет на вкладе через два года?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7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Главный экономист: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Рассмотрим следующую проблему.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Цены на некоторые виды консервов повысились на 16%, потом еще на 10%. Сколько теперь стоит одна банка овощных консервов, если раньше она стоила 300 рублей? Выгодно ли нам их производить, если каждый второй житель города имеет свои сады и огороды и умеет консервировать овощи и фрукты?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 эколог: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хочу предложить вам рассмотреть такую задачу.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Снижение шума на производстве позволяет увеличить выработку продукции примерно на 6%, улучшение освещенности – на 10 %, установление эффективной вентиляции на 5%, а покраска помещений в спокойный цвет на 2%. На сколько процентов увеличится выработка продукции в результате последовательного применения всех этих усовершенствований?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49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Экономист: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заводе производится смена оборудования. После того, как заменили 51 единицу оборудования, осталось заменить еще 83% оборудования. Сколько единиц нового оборудования надо еще поставить?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Завод выпускал 300 тысяч изделий в год. На сколько увеличится выпуск продукции, если производительность труда возросла на 20%?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Ученики решают эти задачи и делают выводы. 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Директор завода: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Все, о чем мы сейчас говорили, не может вывести производство из надвигающегося кризиса. Необходимы радикальные предложения, вплоть до изменения профиля некоторых цехов, создания новых цехов переработки сырья, бартерные сделки. Ваши предложения?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Поступившие предложения от молодых специалистов по данному вопросу, оформленные в виде задач, приведены в полной версии конспекта урока по теме: «Проценты. Пропорции».</a:t>
            </a:r>
          </a:p>
        </p:txBody>
      </p:sp>
    </p:spTree>
    <p:extLst>
      <p:ext uri="{BB962C8B-B14F-4D97-AF65-F5344CB8AC3E}">
        <p14:creationId xmlns:p14="http://schemas.microsoft.com/office/powerpoint/2010/main" val="171321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0958" y="476672"/>
            <a:ext cx="74168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Интегрированный урок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теме: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«Проценты. Пропорции»</a:t>
            </a:r>
          </a:p>
          <a:p>
            <a:pPr algn="ctr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Биология + Математика + Химия</a:t>
            </a:r>
            <a:endParaRPr lang="ru-RU" sz="3200" dirty="0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4409980" y="114312"/>
            <a:ext cx="252031" cy="62646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85590" y="3304318"/>
            <a:ext cx="7430829" cy="1819362"/>
            <a:chOff x="885590" y="2821580"/>
            <a:chExt cx="7430829" cy="1819362"/>
          </a:xfrm>
        </p:grpSpPr>
        <p:sp>
          <p:nvSpPr>
            <p:cNvPr id="6" name="TextBox 5"/>
            <p:cNvSpPr txBox="1"/>
            <p:nvPr/>
          </p:nvSpPr>
          <p:spPr>
            <a:xfrm>
              <a:off x="4287372" y="28215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В</a:t>
              </a:r>
              <a:endParaRPr lang="ru-RU" sz="4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5590" y="3861048"/>
              <a:ext cx="31683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экологии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80115" y="3933056"/>
              <a:ext cx="27363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экономии</a:t>
              </a:r>
              <a:endParaRPr lang="ru-RU" sz="4000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 rot="8862811">
              <a:off x="3241845" y="3655428"/>
              <a:ext cx="110005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 rot="2290718">
              <a:off x="4694896" y="3688871"/>
              <a:ext cx="10297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1560" y="5284035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профессия </a:t>
            </a:r>
            <a:r>
              <a:rPr lang="ru-RU" sz="2400" dirty="0" smtClean="0"/>
              <a:t>эколог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5294783"/>
            <a:ext cx="337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профессия </a:t>
            </a:r>
            <a:r>
              <a:rPr lang="ru-RU" sz="2400" dirty="0" smtClean="0"/>
              <a:t>экономист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59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40188" cy="6096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Экология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332656"/>
            <a:ext cx="4041775" cy="6096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4041648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«</a:t>
            </a:r>
            <a:r>
              <a:rPr lang="ru-RU" sz="2200" dirty="0" err="1" smtClean="0">
                <a:solidFill>
                  <a:schemeClr val="tx1"/>
                </a:solidFill>
              </a:rPr>
              <a:t>ойкос</a:t>
            </a:r>
            <a:r>
              <a:rPr lang="ru-RU" sz="2200" dirty="0" smtClean="0">
                <a:solidFill>
                  <a:schemeClr val="tx1"/>
                </a:solidFill>
              </a:rPr>
              <a:t>» – дом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«логос» – учение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chemeClr val="tx1"/>
                </a:solidFill>
              </a:rPr>
              <a:t>Это наука, изучающая среду обитания живых существ.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2200" dirty="0" smtClean="0">
                <a:solidFill>
                  <a:schemeClr val="tx1"/>
                </a:solidFill>
              </a:rPr>
              <a:t> изучение связей живых существ между собой и их отношения с окружающей средой.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природы:</a:t>
            </a:r>
          </a:p>
          <a:p>
            <a:pPr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биотические</a:t>
            </a:r>
          </a:p>
          <a:p>
            <a:pPr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абиотические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Существует независимо от человека.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980728"/>
            <a:ext cx="4041648" cy="525658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ойкос</a:t>
            </a:r>
            <a:r>
              <a:rPr lang="ru-RU" dirty="0" smtClean="0">
                <a:solidFill>
                  <a:schemeClr val="tx1"/>
                </a:solidFill>
              </a:rPr>
              <a:t>» – дом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номос</a:t>
            </a:r>
            <a:r>
              <a:rPr lang="ru-RU" dirty="0" smtClean="0">
                <a:solidFill>
                  <a:schemeClr val="tx1"/>
                </a:solidFill>
              </a:rPr>
              <a:t>» – закон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Это наука, изучающая законы ведения хозяйства.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dirty="0" smtClean="0">
                <a:solidFill>
                  <a:schemeClr val="tx1"/>
                </a:solidFill>
              </a:rPr>
              <a:t> выживание человека, семьи, общества.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производства: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земля (природные ресурсы, вода, воздух, сырье)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капитал (здания, станки, машины)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труд (работа людей)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187220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Презентация профессии эколог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836712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Эколог – молодая профессия. Понимание того, что природные ресурсы не бесконечны, пришло около 40 лет назад. Появилась необходимость в квалифицированных кадрах, которые могли бы каким-то образом предотвращать загрязнение воздуха, воды и земных недр. Сегодня экология стала важнейшей профессией, от которой зависит многое, в том числе работа по предотвращению экологических катастроф.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150" y="3422035"/>
            <a:ext cx="82423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Эколог - специалист, который организует защиту жизни и здоровья людей, животного и растительного мира от последствий нерационального и бесконтрольного использования достижений современного производства, науки и техники. </a:t>
            </a:r>
          </a:p>
          <a:p>
            <a:pPr algn="just"/>
            <a:r>
              <a:rPr lang="ru-RU" dirty="0"/>
              <a:t> Состоянием окружающей среды обеспокоены многие, но всё равно люди не отказываются ездить на автомобиле, и не спешат утилизировать мусор. Об ожидающих мир экологических катастрофах было написано многое и многими специалистами, размышляющими о том, чтобы можно было предпринять для примирения живой и неживой природы. Но практической деятельностью в борьбе за охрану окружающей среды занимаются именно экологи.</a:t>
            </a:r>
          </a:p>
        </p:txBody>
      </p:sp>
    </p:spTree>
    <p:extLst>
      <p:ext uri="{BB962C8B-B14F-4D97-AF65-F5344CB8AC3E}">
        <p14:creationId xmlns:p14="http://schemas.microsoft.com/office/powerpoint/2010/main" val="19675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3600" i="1" dirty="0">
                <a:solidFill>
                  <a:schemeClr val="tx1"/>
                </a:solidFill>
              </a:rPr>
              <a:t>Тип и класс </a:t>
            </a:r>
            <a:r>
              <a:rPr lang="ru-RU" sz="3600" i="1" dirty="0" smtClean="0">
                <a:solidFill>
                  <a:schemeClr val="tx1"/>
                </a:solidFill>
              </a:rPr>
              <a:t>профессии эколог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150" y="2780928"/>
            <a:ext cx="82423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Профессия эколога относится к типу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«Человек - Природа»</a:t>
            </a:r>
            <a:r>
              <a:rPr lang="ru-RU" dirty="0"/>
              <a:t>, она связана с изучением, наблюдением и сохранением живой и неживой природы, требует наблюдательности, внимательности.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Также ее можно отнести к типу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«Человек – Знак»</a:t>
            </a:r>
            <a:r>
              <a:rPr lang="ru-RU" dirty="0"/>
              <a:t>, так как она связана со знаковой информацией: текстами, цифрами, формулами и таблицами, в ней требуются логические способности, умение сосредотачиваться, интерес к работе с информацией.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Профессия эколога относится к классу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«эвристических»</a:t>
            </a:r>
            <a:r>
              <a:rPr lang="ru-RU" dirty="0"/>
              <a:t>, она связана с анализом, исследованиями и испытаниями, контролем и планированием, управлением другими людьми.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69" y="908720"/>
            <a:ext cx="823379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Содержание деятельности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117" y="650589"/>
            <a:ext cx="54726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Эколог - это специалист, который ведет наблюдение за окружающей средой в контексте влияния на неё человеческой деятельности и техногенных факторов. Он изучает состояние природных ресурсов (водных, земельных, воздушных), и их влияние на общее здоровье населения.</a:t>
            </a:r>
            <a:r>
              <a:rPr lang="ru-RU" dirty="0"/>
              <a:t> </a:t>
            </a:r>
            <a:r>
              <a:rPr lang="ru-RU" sz="1600" dirty="0"/>
              <a:t>Занимается взятием проб и их анализом, определением состава веществ, ведет регистрацию полученных данных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50859"/>
            <a:ext cx="2857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2165" y="2636912"/>
            <a:ext cx="8457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В составе </a:t>
            </a:r>
            <a:r>
              <a:rPr lang="ru-RU" sz="1600" dirty="0" smtClean="0"/>
              <a:t>специальных комиссий </a:t>
            </a:r>
            <a:r>
              <a:rPr lang="ru-RU" sz="1600" dirty="0"/>
              <a:t>участвует в экологических рейдах, проводимых с целью оценки деятельности предприятий на предмет соблюдения ими природоохранных норм</a:t>
            </a:r>
            <a:r>
              <a:rPr lang="ru-RU" sz="1600" dirty="0" smtClean="0"/>
              <a:t>. </a:t>
            </a:r>
            <a:r>
              <a:rPr lang="ru-RU" sz="1600" dirty="0"/>
              <a:t>Путем наблюдений, опросов, с помощью приборов и других методов эколог проводит анализ состояния воды, земли, воздуха, растений, животных, а также изучает влияние природной среды и продуктов питания на здоровье и самочувствие людей, их генетический аппарат. Выявляет и классифицирует действующие и потенциальные источники экологической опасности, определяет ее происхождение, характер, степень, масштабы, реальные и прогнозируемые последствия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5912"/>
            <a:ext cx="1656184" cy="157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4869160"/>
            <a:ext cx="66739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 учетом текущих и перспективных экологических нормативов и регламентов разрабатывает комплекс природоохранных мероприятий, добивается их реализации, контролирует результаты в соответствии с законодательными актами. </a:t>
            </a:r>
          </a:p>
          <a:p>
            <a:pPr algn="just"/>
            <a:r>
              <a:rPr lang="ru-RU" sz="1600" dirty="0"/>
              <a:t> Труд эколога сложный и напряженный: работа с документами сочетается с разъездами, организацией практических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34842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800" i="1" dirty="0">
                <a:solidFill>
                  <a:schemeClr val="tx1"/>
                </a:solidFill>
              </a:rPr>
              <a:t>Требования к знаниям и умениям специалиста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успешного освоения профессии эколога необходимы базовые знания по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природоведению, биологии, юриспруденции. </a:t>
            </a:r>
          </a:p>
          <a:p>
            <a:pPr marL="0" indent="0" algn="ctr">
              <a:buNone/>
            </a:pPr>
            <a:r>
              <a:rPr lang="ru-RU" sz="20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Квалифицированный эколог должен знать: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природоохранное законодательство;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генетики;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физиологии растений и человека, гидрологии, почвоведения и др.;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разрешенные показатели выбросов промышленных предприятий, методику их контроля и т.п. </a:t>
            </a:r>
          </a:p>
          <a:p>
            <a:pPr marL="0" indent="0" algn="ctr">
              <a:buNone/>
            </a:pPr>
            <a:r>
              <a:rPr lang="ru-RU" sz="20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Квалифицированный эколог должен уметь: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отбирать пробы, готовить аналитические растворы, проводить их исследование с занесением результатов в регистрационный журнал;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пользоваться измерительными приборами для определения концентрации вредных веществ в различных природных средах;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производить расчеты и осуществлять контроль над деятельностью промышленных предприятий и т.п.</a:t>
            </a:r>
          </a:p>
        </p:txBody>
      </p:sp>
    </p:spTree>
    <p:extLst>
      <p:ext uri="{BB962C8B-B14F-4D97-AF65-F5344CB8AC3E}">
        <p14:creationId xmlns:p14="http://schemas.microsoft.com/office/powerpoint/2010/main" val="17970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i="1" dirty="0">
                <a:solidFill>
                  <a:schemeClr val="tx1"/>
                </a:solidFill>
              </a:rPr>
              <a:t>Требования к индивидуальным особенностям специалиста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59832" y="1029409"/>
            <a:ext cx="5688632" cy="18235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профессии эколога важны такие качества, как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любознательность, наблюдательность, аккуратность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т.п.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успешной деятельности в качестве эколога необходимо наличие следующих профессионально-важных качеств: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9395"/>
            <a:ext cx="24193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1086" y="3284984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склонность к работе с объектами природы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развитые логические способности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склонность к работе с информацией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способность к концентрации внимания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склонность к работе в сфере общения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активность и физическая подвижность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физическая выносливость</a:t>
            </a:r>
          </a:p>
        </p:txBody>
      </p:sp>
    </p:spTree>
    <p:extLst>
      <p:ext uri="{BB962C8B-B14F-4D97-AF65-F5344CB8AC3E}">
        <p14:creationId xmlns:p14="http://schemas.microsoft.com/office/powerpoint/2010/main" val="16998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i="1" dirty="0" smtClean="0">
                <a:solidFill>
                  <a:schemeClr val="tx1"/>
                </a:solidFill>
              </a:rPr>
              <a:t>Условия труда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39837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 может работать как самостоятельно, так и в коллективе, который может состоять из нескольких специалистов. Представители данной профессии работают как в помещениях (лаборатории, производство), так и на открытом воздухе (исследования, замеры). Работа происходит в движении или сидя, с использованием компьютера и специальных инструментов. Работа эколога разнообразна: это может быть тихая и спокойная деятельность (лабораторная работа), а может быть активная и подвижная (связанная с командировками, полевыми исследованиями, конференциями).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 достаточно самостоятелен в своей деятельности. Он может принимать собственные решения в рамках поставленных задач, при этом ограничен нормативными требованиями и 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9204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</TotalTime>
  <Words>1747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Учёба – твоя профессия, а математика – в любой профессии</vt:lpstr>
      <vt:lpstr>Презентация PowerPoint</vt:lpstr>
      <vt:lpstr>Презентация PowerPoint</vt:lpstr>
      <vt:lpstr>Презентация профессии эколог</vt:lpstr>
      <vt:lpstr>Тип и класс профессии эколог</vt:lpstr>
      <vt:lpstr>Содержание деятельности</vt:lpstr>
      <vt:lpstr>Требования к знаниям и умениям специалиста</vt:lpstr>
      <vt:lpstr>Требования к индивидуальным особенностям специалиста</vt:lpstr>
      <vt:lpstr>Условия труда</vt:lpstr>
      <vt:lpstr>Пути получения профессии</vt:lpstr>
      <vt:lpstr>Области применения профессии</vt:lpstr>
      <vt:lpstr>Урок – деловая игра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Учёба – твоя профессия, а математика – в любой профессии</dc:title>
  <dc:creator>Alexandr</dc:creator>
  <cp:lastModifiedBy>Alexandr</cp:lastModifiedBy>
  <cp:revision>23</cp:revision>
  <dcterms:created xsi:type="dcterms:W3CDTF">2013-12-07T10:30:11Z</dcterms:created>
  <dcterms:modified xsi:type="dcterms:W3CDTF">2013-12-07T13:13:50Z</dcterms:modified>
</cp:coreProperties>
</file>