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4" r:id="rId11"/>
    <p:sldId id="270" r:id="rId12"/>
  </p:sldIdLst>
  <p:sldSz cx="10313988" cy="7192963"/>
  <p:notesSz cx="6858000" cy="9144000"/>
  <p:defaultTextStyle>
    <a:defPPr>
      <a:defRPr lang="ru-RU"/>
    </a:defPPr>
    <a:lvl1pPr marL="0" algn="l" defTabSz="9998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9944" algn="l" defTabSz="9998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9891" algn="l" defTabSz="9998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9834" algn="l" defTabSz="9998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9777" algn="l" defTabSz="9998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9723" algn="l" defTabSz="9998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9668" algn="l" defTabSz="9998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9612" algn="l" defTabSz="9998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9557" algn="l" defTabSz="9998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24" autoAdjust="0"/>
  </p:normalViewPr>
  <p:slideViewPr>
    <p:cSldViewPr>
      <p:cViewPr>
        <p:scale>
          <a:sx n="66" d="100"/>
          <a:sy n="66" d="100"/>
        </p:scale>
        <p:origin x="-1056" y="-852"/>
      </p:cViewPr>
      <p:guideLst>
        <p:guide orient="horz" pos="2266"/>
        <p:guide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2496-0828-4C88-83A2-DB16B0684AEB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1550" y="685800"/>
            <a:ext cx="491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37E66-4B72-45C4-A496-6485C7A2BE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98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9944" algn="l" defTabSz="9998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9891" algn="l" defTabSz="9998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9834" algn="l" defTabSz="9998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9777" algn="l" defTabSz="9998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99723" algn="l" defTabSz="9998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99668" algn="l" defTabSz="9998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99612" algn="l" defTabSz="9998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99557" algn="l" defTabSz="9998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1550" y="685800"/>
            <a:ext cx="49149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37E66-4B72-45C4-A496-6485C7A2BE9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1550" y="685800"/>
            <a:ext cx="49149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37E66-4B72-45C4-A496-6485C7A2BE9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1550" y="685800"/>
            <a:ext cx="49149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37E66-4B72-45C4-A496-6485C7A2BE9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1550" y="685800"/>
            <a:ext cx="49149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37E66-4B72-45C4-A496-6485C7A2BE9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1550" y="685800"/>
            <a:ext cx="49149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37E66-4B72-45C4-A496-6485C7A2BE9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1550" y="685800"/>
            <a:ext cx="49149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37E66-4B72-45C4-A496-6485C7A2BE9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8595824" y="5459741"/>
            <a:ext cx="1985405" cy="145982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988" tIns="49996" rIns="99988" bIns="499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718" y="814227"/>
            <a:ext cx="9094572" cy="1541823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718" y="2360187"/>
            <a:ext cx="9094572" cy="1838202"/>
          </a:xfrm>
        </p:spPr>
        <p:txBody>
          <a:bodyPr/>
          <a:lstStyle>
            <a:lvl1pPr marL="0" marR="3999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99944" indent="0" algn="ctr">
              <a:buNone/>
            </a:lvl2pPr>
            <a:lvl3pPr marL="999891" indent="0" algn="ctr">
              <a:buNone/>
            </a:lvl3pPr>
            <a:lvl4pPr marL="1499834" indent="0" algn="ctr">
              <a:buNone/>
            </a:lvl4pPr>
            <a:lvl5pPr marL="1999777" indent="0" algn="ctr">
              <a:buNone/>
            </a:lvl5pPr>
            <a:lvl6pPr marL="2499723" indent="0" algn="ctr">
              <a:buNone/>
            </a:lvl6pPr>
            <a:lvl7pPr marL="2999668" indent="0" algn="ctr">
              <a:buNone/>
            </a:lvl7pPr>
            <a:lvl8pPr marL="3499612" indent="0" algn="ctr">
              <a:buNone/>
            </a:lvl8pPr>
            <a:lvl9pPr marL="399955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547098" y="6306347"/>
            <a:ext cx="6532192" cy="382956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47098" y="5926718"/>
            <a:ext cx="6532192" cy="382956"/>
          </a:xfrm>
        </p:spPr>
        <p:txBody>
          <a:bodyPr tIns="0" bIns="0" anchor="b"/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466050" y="6033284"/>
            <a:ext cx="567269" cy="382956"/>
          </a:xfrm>
        </p:spPr>
        <p:txBody>
          <a:bodyPr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49544" y="399609"/>
            <a:ext cx="2148748" cy="575437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5703" y="399609"/>
            <a:ext cx="7047892" cy="575437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703" y="280563"/>
            <a:ext cx="9282589" cy="146736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703" y="1974770"/>
            <a:ext cx="9282589" cy="4795309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4531" y="6796550"/>
            <a:ext cx="2406597" cy="316494"/>
          </a:xfrm>
        </p:spPr>
        <p:txBody>
          <a:bodyPr/>
          <a:lstStyle/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5703" y="6797530"/>
            <a:ext cx="4805135" cy="3155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942" y="7390"/>
            <a:ext cx="10298120" cy="717082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988" tIns="49996" rIns="99988" bIns="49996" anchor="ctr"/>
          <a:lstStyle/>
          <a:p>
            <a:pPr marL="0" algn="ctr" defTabSz="999891" rtl="0" eaLnBrk="1" latinLnBrk="0" hangingPunct="1"/>
            <a:endParaRPr kumimoji="0"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8595824" y="273429"/>
            <a:ext cx="1985405" cy="145982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988" tIns="49996" rIns="99988" bIns="4999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45615" y="6793354"/>
            <a:ext cx="2406597" cy="319687"/>
          </a:xfrm>
        </p:spPr>
        <p:txBody>
          <a:bodyPr/>
          <a:lstStyle/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54533" y="6797530"/>
            <a:ext cx="4805135" cy="3155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32385" y="849182"/>
            <a:ext cx="567269" cy="315525"/>
          </a:xfrm>
        </p:spPr>
        <p:txBody>
          <a:bodyPr/>
          <a:lstStyle/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7296493" y="9855"/>
            <a:ext cx="3014857" cy="199301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" y="7379"/>
            <a:ext cx="10306055" cy="7178206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53" y="284731"/>
            <a:ext cx="8165241" cy="1428602"/>
          </a:xfrm>
        </p:spPr>
        <p:txBody>
          <a:bodyPr anchor="ctr"/>
          <a:lstStyle>
            <a:lvl1pPr marL="0" algn="l">
              <a:buNone/>
              <a:defRPr sz="39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9751" y="1713325"/>
            <a:ext cx="4383445" cy="2397654"/>
          </a:xfrm>
        </p:spPr>
        <p:txBody>
          <a:bodyPr anchor="t"/>
          <a:lstStyle>
            <a:lvl1pPr marL="59993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5700" y="1806566"/>
            <a:ext cx="4555345" cy="474702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42947" y="1806566"/>
            <a:ext cx="4555345" cy="474702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04531" y="6797516"/>
            <a:ext cx="2406597" cy="316494"/>
          </a:xfrm>
        </p:spPr>
        <p:txBody>
          <a:bodyPr/>
          <a:lstStyle/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15703" y="6797516"/>
            <a:ext cx="4805135" cy="3164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60614" y="6797516"/>
            <a:ext cx="567269" cy="316494"/>
          </a:xfrm>
        </p:spPr>
        <p:txBody>
          <a:bodyPr/>
          <a:lstStyle/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61" y="304932"/>
            <a:ext cx="1203299" cy="6454489"/>
          </a:xfrm>
        </p:spPr>
        <p:txBody>
          <a:bodyPr vert="vert270" anchor="b"/>
          <a:lstStyle>
            <a:lvl1pPr marL="0" algn="ctr">
              <a:defRPr sz="35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39666" y="304930"/>
            <a:ext cx="655367" cy="316490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39666" y="3594515"/>
            <a:ext cx="655367" cy="316490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80984" y="304930"/>
            <a:ext cx="7735491" cy="3164904"/>
          </a:xfrm>
        </p:spPr>
        <p:txBody>
          <a:bodyPr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280984" y="3594515"/>
            <a:ext cx="7735491" cy="316490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404534" y="6797516"/>
            <a:ext cx="2403159" cy="316494"/>
          </a:xfrm>
        </p:spPr>
        <p:txBody>
          <a:bodyPr/>
          <a:lstStyle/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15703" y="6797516"/>
            <a:ext cx="4806318" cy="3164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60614" y="6799750"/>
            <a:ext cx="567269" cy="316494"/>
          </a:xfrm>
        </p:spPr>
        <p:txBody>
          <a:bodyPr/>
          <a:lstStyle>
            <a:lvl1pPr algn="ctr">
              <a:defRPr/>
            </a:lvl1pPr>
          </a:lstStyle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404531" y="6797516"/>
            <a:ext cx="2406597" cy="316494"/>
          </a:xfrm>
        </p:spPr>
        <p:txBody>
          <a:bodyPr/>
          <a:lstStyle/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5703" y="6798496"/>
            <a:ext cx="4805135" cy="3155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0614" y="6797516"/>
            <a:ext cx="567269" cy="316494"/>
          </a:xfrm>
        </p:spPr>
        <p:txBody>
          <a:bodyPr/>
          <a:lstStyle/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39" y="385623"/>
            <a:ext cx="1031399" cy="6233901"/>
          </a:xfrm>
        </p:spPr>
        <p:txBody>
          <a:bodyPr vert="vert270" anchor="b"/>
          <a:lstStyle>
            <a:lvl1pPr marL="0" marR="19997" algn="r">
              <a:spcBef>
                <a:spcPts val="0"/>
              </a:spcBef>
              <a:buNone/>
              <a:defRPr sz="32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81195" y="385623"/>
            <a:ext cx="2750397" cy="62339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18443" y="335672"/>
            <a:ext cx="5951171" cy="6281854"/>
          </a:xfrm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82381" y="6876472"/>
            <a:ext cx="2406597" cy="316494"/>
          </a:xfrm>
        </p:spPr>
        <p:txBody>
          <a:bodyPr/>
          <a:lstStyle>
            <a:lvl1pPr>
              <a:defRPr sz="1100"/>
            </a:lvl1pPr>
          </a:lstStyle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81195" y="6876472"/>
            <a:ext cx="5801190" cy="316494"/>
          </a:xfrm>
        </p:spPr>
        <p:txBody>
          <a:bodyPr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6725" y="6876472"/>
            <a:ext cx="567269" cy="316494"/>
          </a:xfrm>
        </p:spPr>
        <p:txBody>
          <a:bodyPr/>
          <a:lstStyle>
            <a:lvl1pPr>
              <a:defRPr sz="1100"/>
            </a:lvl1pPr>
          </a:lstStyle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39" y="158271"/>
            <a:ext cx="1031399" cy="6713432"/>
          </a:xfrm>
        </p:spPr>
        <p:txBody>
          <a:bodyPr vert="vert270" anchor="b"/>
          <a:lstStyle>
            <a:lvl1pPr marL="0" algn="l">
              <a:buNone/>
              <a:defRPr sz="34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3885" y="392231"/>
            <a:ext cx="8271820" cy="575437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9258" y="6153980"/>
            <a:ext cx="8271820" cy="719296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89750" y="6876472"/>
            <a:ext cx="2372217" cy="316494"/>
          </a:xfrm>
        </p:spPr>
        <p:txBody>
          <a:bodyPr/>
          <a:lstStyle>
            <a:lvl1pPr>
              <a:defRPr sz="1100"/>
            </a:lvl1pPr>
          </a:lstStyle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20201" y="6877438"/>
            <a:ext cx="5581184" cy="316494"/>
          </a:xfrm>
        </p:spPr>
        <p:txBody>
          <a:bodyPr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68593" y="6876472"/>
            <a:ext cx="412560" cy="316494"/>
          </a:xfrm>
        </p:spPr>
        <p:txBody>
          <a:bodyPr/>
          <a:lstStyle>
            <a:lvl1pPr algn="ctr">
              <a:defRPr sz="1100"/>
            </a:lvl1pPr>
          </a:lstStyle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942" y="14760"/>
            <a:ext cx="10298120" cy="717082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9988" tIns="49996" rIns="99988" bIns="49996"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" y="7379"/>
            <a:ext cx="10306055" cy="7178206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296493" y="5190117"/>
            <a:ext cx="3014857" cy="199301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15703" y="280563"/>
            <a:ext cx="9282589" cy="1467368"/>
          </a:xfrm>
          <a:prstGeom prst="rect">
            <a:avLst/>
          </a:prstGeom>
        </p:spPr>
        <p:txBody>
          <a:bodyPr vert="horz" lIns="99988" tIns="49996" rIns="99988" bIns="49996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15703" y="1974770"/>
            <a:ext cx="9282589" cy="4795309"/>
          </a:xfrm>
          <a:prstGeom prst="rect">
            <a:avLst/>
          </a:prstGeom>
        </p:spPr>
        <p:txBody>
          <a:bodyPr vert="horz" lIns="99988" tIns="49996" rIns="99988" bIns="49996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404531" y="6797516"/>
            <a:ext cx="2406597" cy="316494"/>
          </a:xfrm>
          <a:prstGeom prst="rect">
            <a:avLst/>
          </a:prstGeom>
        </p:spPr>
        <p:txBody>
          <a:bodyPr vert="horz" lIns="99988" tIns="49996" rIns="99988" bIns="49996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fld id="{977E718C-CEB4-433B-98DE-405B104242E1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15703" y="6798496"/>
            <a:ext cx="4805135" cy="315525"/>
          </a:xfrm>
          <a:prstGeom prst="rect">
            <a:avLst/>
          </a:prstGeom>
        </p:spPr>
        <p:txBody>
          <a:bodyPr vert="horz" lIns="99988" tIns="49996" rIns="99988" bIns="49996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60614" y="6797516"/>
            <a:ext cx="567269" cy="316494"/>
          </a:xfrm>
          <a:prstGeom prst="rect">
            <a:avLst/>
          </a:prstGeom>
        </p:spPr>
        <p:txBody>
          <a:bodyPr vert="horz" lIns="99988" tIns="49996" rIns="99988" bIns="49996" anchor="b"/>
          <a:lstStyle>
            <a:lvl1pPr algn="ctr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fld id="{3CDCA4D1-96DF-4FDE-A948-6A0CBE98B9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d"/>
  </p:transition>
  <p:txStyles>
    <p:titleStyle>
      <a:lvl1pPr marL="529941" algn="l" rtl="0" eaLnBrk="1" latinLnBrk="0" hangingPunct="1">
        <a:spcBef>
          <a:spcPct val="0"/>
        </a:spcBef>
        <a:buNone/>
        <a:defRPr kumimoji="0" sz="46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89946" indent="-41995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99899" indent="-312465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866" indent="-249974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99834" indent="-229974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49805" indent="-22997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777" indent="-22997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746" indent="-22997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99723" indent="-199978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9695" indent="-199978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99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99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997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997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996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99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99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586" y="0"/>
            <a:ext cx="9033786" cy="9321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такое фрактал?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703" y="6116761"/>
            <a:ext cx="9282589" cy="10762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Подготовили ученицы ГБОУ СОШ № 539 6 «А» класса: Сенцова Анна и Старикова Сабина. Руководитель Антропова Эльза Валерьевна.</a:t>
            </a:r>
          </a:p>
          <a:p>
            <a:endParaRPr lang="ru-RU" dirty="0"/>
          </a:p>
        </p:txBody>
      </p:sp>
      <p:pic>
        <p:nvPicPr>
          <p:cNvPr id="26626" name="Picture 2" descr="http://www.sunhome.ru/UsersGallery/wallpapers/261/krasivie_fraktali_ob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562" y="860177"/>
            <a:ext cx="7719258" cy="5112568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9809932" y="6616899"/>
            <a:ext cx="504056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700609" y="0"/>
            <a:ext cx="8613376" cy="71929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*Фрактальное царство.*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Решив уравнение,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Откроем мы двери во      Фрактальное царство: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Бассейн Ньютона;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Кривая дракона;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Множество Кантора….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Все это и многое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Встретим мы там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И быстрее покажем друзьям!</a:t>
            </a:r>
            <a:r>
              <a:rPr lang="ru-RU" dirty="0" smtClean="0">
                <a:solidFill>
                  <a:schemeClr val="tx1"/>
                </a:solidFill>
              </a:rPr>
              <a:t>!!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10053538" y="6620817"/>
            <a:ext cx="260450" cy="5721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6914" y="4532585"/>
            <a:ext cx="1584176" cy="1800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490" y="0"/>
            <a:ext cx="7272808" cy="100419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Большое спасибо!!!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4" descr="https://encrypted-tbn1.gstatic.com/images?q=tbn:ANd9GcSQrKoi8zq3HKB2AJGe782EF7Cak_4hnNHvRH4Tv269uOjum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602" y="1292225"/>
            <a:ext cx="6983760" cy="5328592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0125546" y="6836841"/>
            <a:ext cx="188442" cy="3561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101210" cy="6441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Содержание: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442" y="572145"/>
            <a:ext cx="9217024" cy="6620818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3440" dirty="0" smtClean="0">
                <a:solidFill>
                  <a:schemeClr val="tx1"/>
                </a:solidFill>
              </a:rPr>
              <a:t>Что такое фрактал??</a:t>
            </a:r>
          </a:p>
          <a:p>
            <a:pPr marL="514350" indent="-514350"/>
            <a:r>
              <a:rPr lang="ru-RU" sz="3440" dirty="0" smtClean="0">
                <a:solidFill>
                  <a:schemeClr val="tx1"/>
                </a:solidFill>
                <a:hlinkClick r:id="rId3" action="ppaction://hlinksldjump"/>
              </a:rPr>
              <a:t>1………...…………….….Титульный лист.</a:t>
            </a:r>
            <a:endParaRPr lang="ru-RU" sz="3440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  <a:hlinkClick r:id="rId4" action="ppaction://hlinksldjump"/>
              </a:rPr>
              <a:t>2………………….Фрактал-определение.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  <a:hlinkClick r:id="rId5" action="ppaction://hlinksldjump"/>
              </a:rPr>
              <a:t>3……………………………Губка Менгера.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  <a:hlinkClick r:id="rId6" action="ppaction://hlinksldjump"/>
              </a:rPr>
              <a:t>4……………………….…………Свойства.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  <a:hlinkClick r:id="rId7" action="ppaction://hlinksldjump"/>
              </a:rPr>
              <a:t>Фрактальная геометрия 5………….……………………….природы.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  <a:hlinkClick r:id="rId8" action="ppaction://hlinksldjump"/>
              </a:rPr>
              <a:t>6………………...Фрактальное искусство.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  <a:hlinkClick r:id="rId9" action="ppaction://hlinksldjump"/>
              </a:rPr>
              <a:t>7..……………….………………В природе.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  <a:hlinkClick r:id="rId10" action="ppaction://hlinksldjump"/>
              </a:rPr>
              <a:t>8……………………………Компьютерная графика.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/>
            <a:endParaRPr lang="ru-RU" dirty="0" smtClean="0">
              <a:solidFill>
                <a:schemeClr val="tx1"/>
              </a:solidFill>
            </a:endParaRPr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580930" cy="788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Фрактал-….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474" y="1004193"/>
            <a:ext cx="9227816" cy="2880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…геометрическая фигура, обладающая свойством самоподобия ,то есть составленная из нескольких частей, каждая из которых похожа на всю фигуру целиком.</a:t>
            </a:r>
          </a:p>
          <a:p>
            <a:endParaRPr lang="ru-RU" dirty="0"/>
          </a:p>
        </p:txBody>
      </p:sp>
      <p:pic>
        <p:nvPicPr>
          <p:cNvPr id="4" name="Picture 8" descr="https://encrypted-tbn2.gstatic.com/images?q=tbn:ANd9GcTMpv-zwXtExVqJ1miRaal6792ha-gndW0YNaWkH11xaC6hWcaQ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602" y="4028529"/>
            <a:ext cx="2808312" cy="2952328"/>
          </a:xfrm>
          <a:prstGeom prst="rect">
            <a:avLst/>
          </a:prstGeom>
          <a:noFill/>
        </p:spPr>
      </p:pic>
      <p:pic>
        <p:nvPicPr>
          <p:cNvPr id="5" name="Picture 6" descr="https://encrypted-tbn2.gstatic.com/images?q=tbn:ANd9GcQcRmrQK9Cz10FygBlHRX3RdkTqIfyLIxvNxjdxhsOQubHSmn2E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50" y="4028529"/>
            <a:ext cx="2808312" cy="2971031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10053538" y="6692825"/>
            <a:ext cx="260448" cy="50013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129"/>
            <a:ext cx="5156994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Губка Менгера: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28329"/>
            <a:ext cx="4508922" cy="403244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Губка Менгера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имеет нулевой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объем, но беско-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нечную площадь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граней.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600px-Menger-Schwamm-6-iter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0970" y="1868289"/>
            <a:ext cx="4896544" cy="4193704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0" y="6476801"/>
            <a:ext cx="260450" cy="7161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718" y="0"/>
            <a:ext cx="6131452" cy="93218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Свойства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450" y="1076201"/>
            <a:ext cx="9649072" cy="6116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Слово «фрактал» употребляется не только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математике. Фракталом может называться предмет, обладающий, по крайней мере, одним из указанных ниже свойств: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1.Обладает одной и той же структурой на всех масштабах.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2.Является самоподобным или приближённо самоподобным.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8100" y="2472304"/>
            <a:ext cx="515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0" y="6476801"/>
            <a:ext cx="260450" cy="7161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63686" y="0"/>
            <a:ext cx="10801200" cy="1148209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Фрактальная геометрия природы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718" y="1652265"/>
            <a:ext cx="4403260" cy="48965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Термин «фрактал» был введён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Бенуа Мандельбротом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в 1975 году и получил широкую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известность с выходом в 1977 году его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книги «Фрактальная геометрия природы».</a:t>
            </a:r>
          </a:p>
          <a:p>
            <a:endParaRPr lang="ru-RU" dirty="0"/>
          </a:p>
        </p:txBody>
      </p:sp>
      <p:pic>
        <p:nvPicPr>
          <p:cNvPr id="4" name="Содержимое 3" descr="1322601174_fraktalnaya-geometriya-prir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1050" y="1292225"/>
            <a:ext cx="3784313" cy="554355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10027250" y="6476801"/>
            <a:ext cx="286738" cy="7161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450" y="212106"/>
            <a:ext cx="8568952" cy="8640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Фрактальное искусство…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718" y="5396681"/>
            <a:ext cx="9094572" cy="11521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http://webfotostudio.ru/wp-content/gallery/silvia_cordedda/silvia_cordedd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58" y="1148209"/>
            <a:ext cx="9649072" cy="5832648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10053538" y="6620817"/>
            <a:ext cx="260450" cy="5721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703" y="280563"/>
            <a:ext cx="9282589" cy="18757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 ни странно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Фрактальную форму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имеют не только фракталы…..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703" y="5036641"/>
            <a:ext cx="9282589" cy="173343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0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458" y="2588369"/>
            <a:ext cx="4824536" cy="4304612"/>
          </a:xfrm>
          <a:prstGeom prst="rect">
            <a:avLst/>
          </a:prstGeom>
        </p:spPr>
      </p:pic>
      <p:pic>
        <p:nvPicPr>
          <p:cNvPr id="5" name="Picture 2" descr="http://demiart.ru/forum/journal_uploads/j102605_1230611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994" y="2588369"/>
            <a:ext cx="4824536" cy="4320480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10053538" y="6620817"/>
            <a:ext cx="260450" cy="5721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95035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74" y="428129"/>
            <a:ext cx="9477474" cy="7405068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9981530" y="6620817"/>
            <a:ext cx="332458" cy="5721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574</TotalTime>
  <Words>202</Words>
  <Application>Microsoft Office PowerPoint</Application>
  <PresentationFormat>Произвольный</PresentationFormat>
  <Paragraphs>43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Что такое фрактал?</vt:lpstr>
      <vt:lpstr> Содержание: </vt:lpstr>
      <vt:lpstr>Фрактал-….</vt:lpstr>
      <vt:lpstr>Губка Менгера:</vt:lpstr>
      <vt:lpstr>Свойства</vt:lpstr>
      <vt:lpstr>  Фрактальная геометрия природы </vt:lpstr>
      <vt:lpstr>Фрактальное искусство…</vt:lpstr>
      <vt:lpstr>Как ни странно “Фрактальную форму”имеют не только фракталы…..</vt:lpstr>
      <vt:lpstr>Слайд 9</vt:lpstr>
      <vt:lpstr>*Фрактальное царство.*  Решив уравнение,   Откроем мы двери во      Фрактальное царство:  Бассейн Ньютона;   Кривая дракона;  Множество Кантора….           Все это и многое  Встретим мы там  И быстрее покажем друзьям!!!</vt:lpstr>
      <vt:lpstr>Большое спасибо!!!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Фрактал</dc:title>
  <dc:creator>Сенцова, Старикова</dc:creator>
  <cp:lastModifiedBy>Антропова Эльза Валерьевна</cp:lastModifiedBy>
  <cp:revision>66</cp:revision>
  <dcterms:created xsi:type="dcterms:W3CDTF">2014-03-05T15:34:17Z</dcterms:created>
  <dcterms:modified xsi:type="dcterms:W3CDTF">2014-06-10T09:27:18Z</dcterms:modified>
</cp:coreProperties>
</file>