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>
                  <a:lumMod val="85000"/>
                  <a:lumOff val="15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76EB9D5-7E1A-4433-8B21-2237CC26FA2C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98A19-B9D6-4696-A74D-9FEF900C8B6A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05100-39B0-4914-BBD6-34F267582565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F837-FEDB-44F2-8FB5-4F56FC548A33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784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accent2">
                  <a:lumMod val="50000"/>
                </a:schemeClr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C2AB55-62C0-407E-B706-C907B44B0BFC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BB33F-FEF5-4E73-A5F9-307689FE77C6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B5FA4-F0B8-4D71-BC92-932E3A1502F8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89F80-C2CE-4D6A-80E4-D3515AD92BC6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4220E-EF40-477E-B84C-637FC7CE78DB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B8D63-E026-4E54-B301-C824E1BD14F3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C423185-9573-406A-8068-0AB4F2335019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56032"/>
          </a:xfrm>
        </p:spPr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C5516DA-9D86-4E1E-A623-C11F9F74EB59}" type="datetimeFigureOut">
              <a:rPr lang="en-US" dirty="0"/>
              <a:t>11/3/2014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i="1" dirty="0" smtClean="0">
                <a:solidFill>
                  <a:srgbClr val="002060"/>
                </a:solidFill>
              </a:rPr>
              <a:t>Ушедшие из быта предметы, использовавшиеся в прошлом веке</a:t>
            </a:r>
            <a:endParaRPr lang="uk-UA" sz="4000" i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38948" y="5780234"/>
            <a:ext cx="7142037" cy="843305"/>
          </a:xfrm>
        </p:spPr>
        <p:txBody>
          <a:bodyPr>
            <a:normAutofit/>
          </a:bodyPr>
          <a:lstStyle/>
          <a:p>
            <a:r>
              <a:rPr lang="uk-UA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Подготовила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Захарова О.В.</a:t>
            </a:r>
            <a:endParaRPr lang="uk-UA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1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6435" y="-139284"/>
            <a:ext cx="10058400" cy="36246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 течением времени усложняются формы общественного устройства, меняется образ жизни людей, совершенствуются технологии. Это свидетельствует о развитии общества. При этом источники развития находятся в самом обществе. Многие философы , социологи , историки поддерживали идею </a:t>
            </a:r>
            <a:r>
              <a:rPr lang="ru-RU" sz="2400" b="1" i="1" dirty="0" err="1" smtClean="0"/>
              <a:t>эволюционого</a:t>
            </a:r>
            <a:r>
              <a:rPr lang="ru-RU" sz="2400" b="1" i="1" dirty="0" smtClean="0"/>
              <a:t> развития.</a:t>
            </a:r>
            <a:endParaRPr lang="uk-UA" sz="2400" b="1" i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16544" y="2990979"/>
            <a:ext cx="4622518" cy="298227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912" y="2985218"/>
            <a:ext cx="4490210" cy="2988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0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017" y="2531315"/>
            <a:ext cx="4779020" cy="31802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54401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Например, весы раньше и сейчас.</a:t>
            </a:r>
            <a:endParaRPr lang="uk-UA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50336" y="2531315"/>
            <a:ext cx="3816447" cy="3180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87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2242274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 </a:t>
            </a:r>
            <a:r>
              <a:rPr lang="ru-RU" sz="2800" dirty="0"/>
              <a:t>Принцип работы очень прост - в корпус закладывали раскаленные угли и закрывали крышкой. Для лучшей тяги в крышке была сделана труба. Чтобы внутрь поступал кислород, в боках и задней панели прорезаны отверстия. При глажении таким утюгом следовало размахивать, чтобы улучшить тягу  </a:t>
            </a:r>
            <a:r>
              <a:rPr lang="ru-RU" sz="2800" dirty="0" err="1" smtClean="0"/>
              <a:t>угля.А</a:t>
            </a:r>
            <a:r>
              <a:rPr lang="ru-RU" sz="2800" dirty="0" smtClean="0"/>
              <a:t> сейчас мы пользуемся электрическим утюгом.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6800" y="3421944"/>
            <a:ext cx="3415048" cy="297868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027" y="3422648"/>
            <a:ext cx="3685615" cy="297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9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Раньше люди использовали короб для перенесения необходимых </a:t>
            </a:r>
            <a:r>
              <a:rPr lang="ru-RU" sz="2800" dirty="0" err="1" smtClean="0"/>
              <a:t>вещей,а</a:t>
            </a:r>
            <a:r>
              <a:rPr lang="ru-RU" sz="2800" dirty="0" smtClean="0"/>
              <a:t> сейчас для этого служат пакеты и сумки из новых материалов.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6222" y="2383195"/>
            <a:ext cx="2890167" cy="382170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5146" y="2383195"/>
            <a:ext cx="3773998" cy="382170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7901" y="2383195"/>
            <a:ext cx="3282961" cy="382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2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3130916"/>
          </a:xfrm>
        </p:spPr>
        <p:txBody>
          <a:bodyPr>
            <a:normAutofit/>
          </a:bodyPr>
          <a:lstStyle/>
          <a:p>
            <a:r>
              <a:rPr lang="ru-RU" sz="2800" dirty="0"/>
              <a:t> Чтобы перемолоть в муку пшеничные, ржаные или другие зерна, применялись два каменных круга. Они вращались, между ними сыпалось зерно и они растирали зерно в муку. Материал, из которого делали жернова, не был случайным. Обычно круги изготавливали либо из мелкозернистого содержащего кремень пористого песчаника, либо из окремненного, содержащего окаменелости </a:t>
            </a:r>
            <a:r>
              <a:rPr lang="ru-RU" sz="2800" dirty="0" err="1" smtClean="0"/>
              <a:t>известняка.А</a:t>
            </a:r>
            <a:r>
              <a:rPr lang="ru-RU" sz="2800" dirty="0" smtClean="0"/>
              <a:t> сейчас используют водяные мельницы.</a:t>
            </a:r>
            <a:endParaRPr lang="uk-UA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21347" y="3938620"/>
            <a:ext cx="2822620" cy="216400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7929" y="3938619"/>
            <a:ext cx="3251926" cy="216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54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7743"/>
            <a:ext cx="10058400" cy="2023333"/>
          </a:xfrm>
        </p:spPr>
        <p:txBody>
          <a:bodyPr>
            <a:normAutofit/>
          </a:bodyPr>
          <a:lstStyle/>
          <a:p>
            <a:r>
              <a:rPr lang="ru-RU" sz="2800" dirty="0"/>
              <a:t>В отличие от металлической, применялась не для земляных работ, а во время просушки убранного </a:t>
            </a:r>
            <a:r>
              <a:rPr lang="ru-RU" sz="2800" dirty="0" err="1" smtClean="0"/>
              <a:t>зерна.А</a:t>
            </a:r>
            <a:r>
              <a:rPr lang="ru-RU" sz="2800" dirty="0" smtClean="0"/>
              <a:t> современная металлическая служит для вскапывания.</a:t>
            </a: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5705340"/>
            <a:ext cx="10058400" cy="329699"/>
          </a:xfrm>
        </p:spPr>
        <p:txBody>
          <a:bodyPr>
            <a:normAutofit fontScale="92500" lnSpcReduction="10000"/>
          </a:bodyPr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85" y="2575776"/>
            <a:ext cx="4298769" cy="193444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366" y="2575776"/>
            <a:ext cx="3924608" cy="253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9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6800" y="4391696"/>
            <a:ext cx="10058400" cy="164334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117" y="1385942"/>
            <a:ext cx="6353914" cy="4228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2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736059"/>
      </a:dk2>
      <a:lt2>
        <a:srgbClr val="E7E0C7"/>
      </a:lt2>
      <a:accent1>
        <a:srgbClr val="92B0C8"/>
      </a:accent1>
      <a:accent2>
        <a:srgbClr val="E37C3D"/>
      </a:accent2>
      <a:accent3>
        <a:srgbClr val="A5AB81"/>
      </a:accent3>
      <a:accent4>
        <a:srgbClr val="E9B635"/>
      </a:accent4>
      <a:accent5>
        <a:srgbClr val="7BA79D"/>
      </a:accent5>
      <a:accent6>
        <a:srgbClr val="968C8C"/>
      </a:accent6>
      <a:hlink>
        <a:srgbClr val="F7A115"/>
      </a:hlink>
      <a:folHlink>
        <a:srgbClr val="969696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3F20CFC1-E34F-405B-AA49-5BE0E194F1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TC103457510[[fn=Савон]]</Template>
  <TotalTime>24</TotalTime>
  <Words>151</Words>
  <Application>Microsoft Office PowerPoint</Application>
  <PresentationFormat>Произвольный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Savon</vt:lpstr>
      <vt:lpstr>Ушедшие из быта предметы, использовавшиеся в прошлом веке</vt:lpstr>
      <vt:lpstr>С течением времени усложняются формы общественного устройства, меняется образ жизни людей, совершенствуются технологии. Это свидетельствует о развитии общества. При этом источники развития находятся в самом обществе. Многие философы , социологи , историки поддерживали идею эволюционого развития.</vt:lpstr>
      <vt:lpstr>Например, весы раньше и сейчас.</vt:lpstr>
      <vt:lpstr> Принцип работы очень прост - в корпус закладывали раскаленные угли и закрывали крышкой. Для лучшей тяги в крышке была сделана труба. Чтобы внутрь поступал кислород, в боках и задней панели прорезаны отверстия. При глажении таким утюгом следовало размахивать, чтобы улучшить тягу  угля.А сейчас мы пользуемся электрическим утюгом.</vt:lpstr>
      <vt:lpstr>Раньше люди использовали короб для перенесения необходимых вещей,а сейчас для этого служат пакеты и сумки из новых материалов.</vt:lpstr>
      <vt:lpstr> Чтобы перемолоть в муку пшеничные, ржаные или другие зерна, применялись два каменных круга. Они вращались, между ними сыпалось зерно и они растирали зерно в муку. Материал, из которого делали жернова, не был случайным. Обычно круги изготавливали либо из мелкозернистого содержащего кремень пористого песчаника, либо из окремненного, содержащего окаменелости известняка.А сейчас используют водяные мельницы.</vt:lpstr>
      <vt:lpstr>В отличие от металлической, применялась не для земляных работ, а во время просушки убранного зерна.А современная металлическая служит для вскапывания.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Ушедшие из быта предметы, использовавшиеся в прошлом веке</dc:title>
  <dc:creator>Администратор</dc:creator>
  <cp:lastModifiedBy>ЗАВ</cp:lastModifiedBy>
  <cp:revision>4</cp:revision>
  <dcterms:created xsi:type="dcterms:W3CDTF">2014-10-09T17:23:28Z</dcterms:created>
  <dcterms:modified xsi:type="dcterms:W3CDTF">2014-11-03T11:36:14Z</dcterms:modified>
</cp:coreProperties>
</file>