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i="1" dirty="0" smtClean="0">
                <a:solidFill>
                  <a:srgbClr val="002060"/>
                </a:solidFill>
              </a:rPr>
              <a:t>Ушедшие из быта предметы, использовавшиеся в прошлом веке</a:t>
            </a:r>
            <a:endParaRPr lang="uk-UA" sz="4000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38948" y="5780234"/>
            <a:ext cx="7142037" cy="843305"/>
          </a:xfrm>
        </p:spPr>
        <p:txBody>
          <a:bodyPr>
            <a:normAutofit/>
          </a:bodyPr>
          <a:lstStyle/>
          <a:p>
            <a:r>
              <a:rPr lang="uk-UA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Подготовила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Захарова О.В.</a:t>
            </a:r>
            <a:endParaRPr lang="uk-UA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435" y="-139284"/>
            <a:ext cx="10058400" cy="36246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 течением времени усложняются формы общественного устройства, меняется образ жизни людей, совершенствуются технологии. Это свидетельствует о развитии общества. При этом источники развития находятся в самом обществе. Многие философы , социологи , историки поддерживали идею </a:t>
            </a:r>
            <a:r>
              <a:rPr lang="ru-RU" sz="2400" b="1" i="1" dirty="0" err="1" smtClean="0"/>
              <a:t>эволюционого</a:t>
            </a:r>
            <a:r>
              <a:rPr lang="ru-RU" sz="2400" b="1" i="1" dirty="0" smtClean="0"/>
              <a:t> развития.</a:t>
            </a:r>
            <a:endParaRPr lang="uk-UA" sz="2400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6544" y="2990979"/>
            <a:ext cx="4622518" cy="29822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12" y="2985218"/>
            <a:ext cx="4490210" cy="298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017" y="2531315"/>
            <a:ext cx="4779020" cy="31802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5440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Например, весы раньше и сейчас.</a:t>
            </a:r>
            <a:endParaRPr lang="uk-UA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50336" y="2531315"/>
            <a:ext cx="3816447" cy="318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24227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Принцип работы очень прост - в корпус закладывали раскаленные угли и закрывали крышкой. Для лучшей тяги в крышке была сделана труба. Чтобы внутрь поступал кислород, в боках и задней панели прорезаны отверстия. При глажении таким утюгом следовало размахивать, чтобы улучшить тягу  </a:t>
            </a:r>
            <a:r>
              <a:rPr lang="ru-RU" sz="2800" dirty="0" err="1" smtClean="0"/>
              <a:t>угля.А</a:t>
            </a:r>
            <a:r>
              <a:rPr lang="ru-RU" sz="2800" dirty="0" smtClean="0"/>
              <a:t> сейчас мы пользуемся электрическим утюгом.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3421944"/>
            <a:ext cx="3415048" cy="29786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027" y="3422648"/>
            <a:ext cx="3685615" cy="297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4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Раньше люди использовали короб для перенесения необходимых </a:t>
            </a:r>
            <a:r>
              <a:rPr lang="ru-RU" sz="2800" dirty="0" err="1" smtClean="0"/>
              <a:t>вещей,а</a:t>
            </a:r>
            <a:r>
              <a:rPr lang="ru-RU" sz="2800" dirty="0" smtClean="0"/>
              <a:t> сейчас для этого служат пакеты и сумки из новых материалов.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6222" y="2383195"/>
            <a:ext cx="2890167" cy="38217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146" y="2383195"/>
            <a:ext cx="3773998" cy="38217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7901" y="2383195"/>
            <a:ext cx="3282961" cy="382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130916"/>
          </a:xfrm>
        </p:spPr>
        <p:txBody>
          <a:bodyPr>
            <a:normAutofit/>
          </a:bodyPr>
          <a:lstStyle/>
          <a:p>
            <a:r>
              <a:rPr lang="ru-RU" sz="2800" dirty="0"/>
              <a:t> Чтобы перемолоть в муку пшеничные, ржаные или другие зерна, применялись два каменных круга. Они вращались, между ними сыпалось зерно и они растирали зерно в муку. Материал, из которого делали жернова, не был случайным. Обычно круги изготавливали либо из мелкозернистого содержащего кремень пористого песчаника, либо из окремненного, содержащего окаменелости </a:t>
            </a:r>
            <a:r>
              <a:rPr lang="ru-RU" sz="2800" dirty="0" err="1" smtClean="0"/>
              <a:t>известняка.А</a:t>
            </a:r>
            <a:r>
              <a:rPr lang="ru-RU" sz="2800" dirty="0" smtClean="0"/>
              <a:t> сейчас используют водяные мельницы.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1347" y="3938620"/>
            <a:ext cx="2822620" cy="21640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7929" y="3938619"/>
            <a:ext cx="3251926" cy="216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7743"/>
            <a:ext cx="10058400" cy="2023333"/>
          </a:xfrm>
        </p:spPr>
        <p:txBody>
          <a:bodyPr>
            <a:normAutofit/>
          </a:bodyPr>
          <a:lstStyle/>
          <a:p>
            <a:r>
              <a:rPr lang="ru-RU" sz="2800" dirty="0"/>
              <a:t>В отличие от металлической, применялась не для земляных работ, а во время просушки убранного </a:t>
            </a:r>
            <a:r>
              <a:rPr lang="ru-RU" sz="2800" dirty="0" err="1" smtClean="0"/>
              <a:t>зерна.А</a:t>
            </a:r>
            <a:r>
              <a:rPr lang="ru-RU" sz="2800" dirty="0" smtClean="0"/>
              <a:t> современная металлическая служит для вскапывания.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5705340"/>
            <a:ext cx="10058400" cy="329699"/>
          </a:xfrm>
        </p:spPr>
        <p:txBody>
          <a:bodyPr>
            <a:normAutofit fontScale="92500" lnSpcReduction="10000"/>
          </a:bodyPr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85" y="2575776"/>
            <a:ext cx="4298769" cy="19344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6366" y="2575776"/>
            <a:ext cx="3924608" cy="253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4391696"/>
            <a:ext cx="10058400" cy="1643344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117" y="1385942"/>
            <a:ext cx="6353914" cy="422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TC103457510[[fn=Савон]]</Template>
  <TotalTime>24</TotalTime>
  <Words>151</Words>
  <Application>Microsoft Office PowerPoint</Application>
  <PresentationFormat>Произвольный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Savon</vt:lpstr>
      <vt:lpstr>Ушедшие из быта предметы, использовавшиеся в прошлом веке</vt:lpstr>
      <vt:lpstr>С течением времени усложняются формы общественного устройства, меняется образ жизни людей, совершенствуются технологии. Это свидетельствует о развитии общества. При этом источники развития находятся в самом обществе. Многие философы , социологи , историки поддерживали идею эволюционого развития.</vt:lpstr>
      <vt:lpstr>Например, весы раньше и сейчас.</vt:lpstr>
      <vt:lpstr> Принцип работы очень прост - в корпус закладывали раскаленные угли и закрывали крышкой. Для лучшей тяги в крышке была сделана труба. Чтобы внутрь поступал кислород, в боках и задней панели прорезаны отверстия. При глажении таким утюгом следовало размахивать, чтобы улучшить тягу  угля.А сейчас мы пользуемся электрическим утюгом.</vt:lpstr>
      <vt:lpstr>Раньше люди использовали короб для перенесения необходимых вещей,а сейчас для этого служат пакеты и сумки из новых материалов.</vt:lpstr>
      <vt:lpstr> Чтобы перемолоть в муку пшеничные, ржаные или другие зерна, применялись два каменных круга. Они вращались, между ними сыпалось зерно и они растирали зерно в муку. Материал, из которого делали жернова, не был случайным. Обычно круги изготавливали либо из мелкозернистого содержащего кремень пористого песчаника, либо из окремненного, содержащего окаменелости известняка.А сейчас используют водяные мельницы.</vt:lpstr>
      <vt:lpstr>В отличие от металлической, применялась не для земляных работ, а во время просушки убранного зерна.А современная металлическая служит для вскапывания.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Ушедшие из быта предметы, использовавшиеся в прошлом веке</dc:title>
  <dc:creator>Администратор</dc:creator>
  <cp:lastModifiedBy>ЗАВ</cp:lastModifiedBy>
  <cp:revision>4</cp:revision>
  <dcterms:created xsi:type="dcterms:W3CDTF">2014-10-09T17:23:28Z</dcterms:created>
  <dcterms:modified xsi:type="dcterms:W3CDTF">2014-11-03T11:36:14Z</dcterms:modified>
</cp:coreProperties>
</file>