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C37D77-55A0-422B-96A4-99DD7C32A312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C0A9D8-1406-4E17-B408-9B5AEE5364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0%D0%BC%D0%B8%D1%82,_%D0%AD%D0%BC%D0%B8%D0%BB%D1%8C&amp;action=edit&amp;redlink=1" TargetMode="External"/><Relationship Id="rId13" Type="http://schemas.openxmlformats.org/officeDocument/2006/relationships/image" Target="../media/image8.jpg"/><Relationship Id="rId3" Type="http://schemas.openxmlformats.org/officeDocument/2006/relationships/hyperlink" Target="http://ru.wikipedia.org/wiki/%D0%90%D0%BC%D0%B4%D0%B8_%D0%93%D0%B8%D1%80%D0%B0%D0%B9%D0%B1%D0%B0%D0%B9" TargetMode="External"/><Relationship Id="rId7" Type="http://schemas.openxmlformats.org/officeDocument/2006/relationships/hyperlink" Target="http://ru.wikipedia.org/wiki/%D0%A1%D0%B5%D0%BB%D0%B8%D0%BC,_%D0%A8%D0%B0%D0%BA%D0%B8%D1%80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://ru.wikipedia.org/w/index.php?title=%D0%9B%D0%B8%D1%82%D0%B5%D1%80%D0%B0%D1%82%D1%83%D1%80%D0%B0_%D0%BA%D1%80%D1%8B%D0%BC%D1%81%D0%BA%D0%B8%D1%85_%D1%82%D0%B0%D1%82%D0%B0%D1%80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/index.php?title=%D0%94%D0%B0%D0%B3%D0%B4%D0%B6%D0%B8,_%D0%94%D0%B6%D0%B5%D0%BD%D0%B3%D0%B8%D0%B7&amp;action=edit&amp;redlink=1" TargetMode="External"/><Relationship Id="rId11" Type="http://schemas.openxmlformats.org/officeDocument/2006/relationships/hyperlink" Target="http://ru.wikipedia.org/wiki/%D0%A3%D0%BC%D0%B5%D1%80%D0%BE%D0%B2,_%D0%AD%D1%80%D0%B2%D0%B8%D0%BD_%D0%9E%D1%81%D0%BC%D0%B0%D0%BD%D0%BE%D0%B2%D0%B8%D1%87" TargetMode="External"/><Relationship Id="rId5" Type="http://schemas.openxmlformats.org/officeDocument/2006/relationships/hyperlink" Target="http://ru.wikipedia.org/w/index.php?title=%D0%A8%D0%B5%D0%BC%D1%8C%D0%B8-%D0%B7%D0%B0%D0%B4%D0%B5,_%D0%AD%D1%88%D1%80%D0%B5%D1%84&amp;action=edit&amp;redlink=1" TargetMode="External"/><Relationship Id="rId10" Type="http://schemas.openxmlformats.org/officeDocument/2006/relationships/hyperlink" Target="http://ru.wikipedia.org/wiki/%D0%90%D0%BB%D1%8F%D0%B4%D0%B8%D0%BD,_%D0%A8%D0%B0%D0%BC%D0%B8%D0%BB%D1%8C" TargetMode="External"/><Relationship Id="rId4" Type="http://schemas.openxmlformats.org/officeDocument/2006/relationships/hyperlink" Target="http://ru.wikipedia.org/wiki/%D0%A7%D0%BE%D0%B1%D0%B0%D0%BD-%D0%B7%D0%B0%D0%B4%D0%B5,_%D0%91%D0%B5%D0%BA%D0%B8%D1%80" TargetMode="External"/><Relationship Id="rId9" Type="http://schemas.openxmlformats.org/officeDocument/2006/relationships/hyperlink" Target="http://ru.wikipedia.org/w/index.php?title=%D0%90%D0%B1%D0%B4%D1%83%D0%BB%D0%B0,_%D0%94%D0%B5%D0%BC%D0%B5%D1%80%D0%B4%D0%B6%D0%B8&amp;action=edit&amp;redlink=1" TargetMode="External"/><Relationship Id="rId1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6%D0%B0%D0%BC%D0%B0%D0%BB%D0%B0" TargetMode="External"/><Relationship Id="rId2" Type="http://schemas.openxmlformats.org/officeDocument/2006/relationships/hyperlink" Target="http://ru.wikipedia.org/wiki/%D0%98%D0%B7%D0%BC%D0%B0%D0%B9%D0%BB%D0%BE%D0%B2,_%D0%AD%D0%BD%D0%B2%D0%B5%D1%8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1%85%D0%BB%D0%B0%D0%B2%D0%B0" TargetMode="External"/><Relationship Id="rId3" Type="http://schemas.openxmlformats.org/officeDocument/2006/relationships/hyperlink" Target="http://ru.wikipedia.org/wiki/%D0%90%D0%B9%D1%80%D0%B0%D0%BD" TargetMode="External"/><Relationship Id="rId7" Type="http://schemas.openxmlformats.org/officeDocument/2006/relationships/hyperlink" Target="http://ru.wikipedia.org/wiki/%D0%9A%D1%83%D1%80%D0%B0%D0%B1%D1%8C%D0%B5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://ru.wikipedia.org/wiki/%D0%9A%D0%BE%D1%84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/index.php?title=%D0%A8%D0%B5%D0%BA%D0%B5%D1%80_%D0%BA%D1%8A%D1%8B%D0%B9%D1%8B%D0%BA%D1%8A&amp;action=edit&amp;redlink=1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ru.wikipedia.org/wiki/%D0%91%D1%83%D0%B7%D0%B0_(%D0%BD%D0%B0%D0%BF%D0%B8%D1%82%D0%BE%D0%BA)" TargetMode="External"/><Relationship Id="rId10" Type="http://schemas.openxmlformats.org/officeDocument/2006/relationships/image" Target="../media/image17.jpg"/><Relationship Id="rId4" Type="http://schemas.openxmlformats.org/officeDocument/2006/relationships/hyperlink" Target="http://ru.wikipedia.org/w/index.php?title=%D0%AF%D0%B7%D0%BC%D0%B0&amp;action=edit&amp;redlink=1" TargetMode="External"/><Relationship Id="rId9" Type="http://schemas.openxmlformats.org/officeDocument/2006/relationships/hyperlink" Target="http://ru.wikipedia.org/wiki/%D0%A7%D0%B5%D0%B1%D1%83%D1%80%D0%B5%D0%B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412776"/>
            <a:ext cx="5105400" cy="1988792"/>
          </a:xfrm>
        </p:spPr>
        <p:txBody>
          <a:bodyPr/>
          <a:lstStyle/>
          <a:p>
            <a:pPr algn="ctr"/>
            <a:r>
              <a:rPr lang="ru-RU" dirty="0" smtClean="0"/>
              <a:t>Культура крымских татар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661248"/>
            <a:ext cx="2513702" cy="1008112"/>
          </a:xfrm>
        </p:spPr>
        <p:txBody>
          <a:bodyPr/>
          <a:lstStyle/>
          <a:p>
            <a:pPr algn="ctr"/>
            <a:r>
              <a:rPr lang="ru-RU" smtClean="0"/>
              <a:t>Подготовила Захарова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7502016" cy="50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6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5651"/>
            <a:ext cx="3898177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0523"/>
            <a:ext cx="3843256" cy="2596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116234" cy="2337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5837"/>
            <a:ext cx="4294765" cy="31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464496" cy="3024336"/>
          </a:xfrm>
        </p:spPr>
        <p:txBody>
          <a:bodyPr>
            <a:noAutofit/>
          </a:bodyPr>
          <a:lstStyle/>
          <a:p>
            <a:r>
              <a:rPr lang="ru-RU" sz="1600" b="0" i="1" dirty="0"/>
              <a:t> </a:t>
            </a:r>
            <a:r>
              <a:rPr lang="ru-RU" sz="1600" i="1" dirty="0">
                <a:hlinkClick r:id="rId2" tooltip="Литература крымских татар (страница отсутствует)"/>
              </a:rPr>
              <a:t>Литература крымских татар</a:t>
            </a:r>
            <a:r>
              <a:rPr lang="ru-RU" sz="1600" b="0" i="1" dirty="0"/>
              <a:t/>
            </a:r>
            <a:br>
              <a:rPr lang="ru-RU" sz="1600" b="0" i="1" dirty="0"/>
            </a:br>
            <a:r>
              <a:rPr lang="ru-RU" sz="1600" b="0" dirty="0"/>
              <a:t>Видные </a:t>
            </a:r>
            <a:r>
              <a:rPr lang="ru-RU" sz="1600" b="0" dirty="0" smtClean="0"/>
              <a:t>писатели </a:t>
            </a:r>
            <a:r>
              <a:rPr lang="ru-RU" sz="1600" b="0" dirty="0"/>
              <a:t>XX века:</a:t>
            </a:r>
            <a:br>
              <a:rPr lang="ru-RU" sz="1600" b="0" dirty="0"/>
            </a:br>
            <a:r>
              <a:rPr lang="ru-RU" sz="1600" i="1" dirty="0" err="1">
                <a:solidFill>
                  <a:srgbClr val="002060"/>
                </a:solidFill>
                <a:hlinkClick r:id="rId3" tooltip="Амди Гирайбай"/>
              </a:rPr>
              <a:t>Амди</a:t>
            </a:r>
            <a:r>
              <a:rPr lang="ru-RU" sz="1600" i="1" dirty="0">
                <a:solidFill>
                  <a:srgbClr val="002060"/>
                </a:solidFill>
                <a:hlinkClick r:id="rId3" tooltip="Амди Гирайбай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hlinkClick r:id="rId3" tooltip="Амди Гирайбай"/>
              </a:rPr>
              <a:t>Гирайбай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>
                <a:hlinkClick r:id="rId4" tooltip="Чобан-заде, Бекир"/>
              </a:rPr>
              <a:t>Бекир</a:t>
            </a:r>
            <a:r>
              <a:rPr lang="ru-RU" sz="1600" i="1" dirty="0">
                <a:hlinkClick r:id="rId4" tooltip="Чобан-заде, Бекир"/>
              </a:rPr>
              <a:t> </a:t>
            </a:r>
            <a:r>
              <a:rPr lang="ru-RU" sz="1600" i="1" dirty="0" err="1">
                <a:hlinkClick r:id="rId4" tooltip="Чобан-заде, Бекир"/>
              </a:rPr>
              <a:t>Чобан</a:t>
            </a:r>
            <a:r>
              <a:rPr lang="ru-RU" sz="1600" i="1" dirty="0">
                <a:hlinkClick r:id="rId4" tooltip="Чобан-заде, Бекир"/>
              </a:rPr>
              <a:t>-заде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>
                <a:hlinkClick r:id="rId5" tooltip="Шемьи-заде, Эшреф (страница отсутствует)"/>
              </a:rPr>
              <a:t>Эшреф</a:t>
            </a:r>
            <a:r>
              <a:rPr lang="ru-RU" sz="1600" i="1" dirty="0">
                <a:hlinkClick r:id="rId5" tooltip="Шемьи-заде, Эшреф (страница отсутствует)"/>
              </a:rPr>
              <a:t> </a:t>
            </a:r>
            <a:r>
              <a:rPr lang="ru-RU" sz="1600" i="1" dirty="0" err="1">
                <a:hlinkClick r:id="rId5" tooltip="Шемьи-заде, Эшреф (страница отсутствует)"/>
              </a:rPr>
              <a:t>Шемьи</a:t>
            </a:r>
            <a:r>
              <a:rPr lang="ru-RU" sz="1600" i="1" dirty="0">
                <a:hlinkClick r:id="rId5" tooltip="Шемьи-заде, Эшреф (страница отсутствует)"/>
              </a:rPr>
              <a:t>-заде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>
                <a:hlinkClick r:id="rId6" tooltip="Дагджи, Дженгиз (страница отсутствует)"/>
              </a:rPr>
              <a:t>Дженгиз</a:t>
            </a:r>
            <a:r>
              <a:rPr lang="ru-RU" sz="1600" i="1" dirty="0">
                <a:hlinkClick r:id="rId6" tooltip="Дагджи, Дженгиз (страница отсутствует)"/>
              </a:rPr>
              <a:t> </a:t>
            </a:r>
            <a:r>
              <a:rPr lang="ru-RU" sz="1600" i="1" dirty="0" err="1">
                <a:hlinkClick r:id="rId6" tooltip="Дагджи, Дженгиз (страница отсутствует)"/>
              </a:rPr>
              <a:t>Дагджи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>
                <a:hlinkClick r:id="rId7" tooltip="Селим, Шакир"/>
              </a:rPr>
              <a:t>Шакир</a:t>
            </a:r>
            <a:r>
              <a:rPr lang="ru-RU" sz="1600" i="1" dirty="0">
                <a:hlinkClick r:id="rId7" tooltip="Селим, Шакир"/>
              </a:rPr>
              <a:t> Селим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hlinkClick r:id="rId8" tooltip="Амит, Эмиль (страница отсутствует)"/>
              </a:rPr>
              <a:t>Эмиль </a:t>
            </a:r>
            <a:r>
              <a:rPr lang="ru-RU" sz="1600" i="1" dirty="0" err="1">
                <a:hlinkClick r:id="rId8" tooltip="Амит, Эмиль (страница отсутствует)"/>
              </a:rPr>
              <a:t>Амит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hlinkClick r:id="rId9" tooltip="Абдула, Демерджи (страница отсутствует)"/>
              </a:rPr>
              <a:t>Абдула </a:t>
            </a:r>
            <a:r>
              <a:rPr lang="ru-RU" sz="1600" i="1" dirty="0" err="1">
                <a:hlinkClick r:id="rId9" tooltip="Абдула, Демерджи (страница отсутствует)"/>
              </a:rPr>
              <a:t>Демерджи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hlinkClick r:id="rId10" tooltip="Алядин, Шамиль"/>
              </a:rPr>
              <a:t>Шамиль </a:t>
            </a:r>
            <a:r>
              <a:rPr lang="ru-RU" sz="1600" i="1" dirty="0" err="1">
                <a:hlinkClick r:id="rId10" tooltip="Алядин, Шамиль"/>
              </a:rPr>
              <a:t>Алядин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hlinkClick r:id="rId11" tooltip="Умеров, Эрвин Османович"/>
              </a:rPr>
              <a:t>Эрвин </a:t>
            </a:r>
            <a:r>
              <a:rPr lang="ru-RU" sz="1600" i="1" dirty="0" err="1">
                <a:hlinkClick r:id="rId11" tooltip="Умеров, Эрвин Османович"/>
              </a:rPr>
              <a:t>Умеров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448272" cy="278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05436"/>
            <a:ext cx="2592288" cy="327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9298"/>
            <a:ext cx="2662724" cy="328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4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71184" cy="2160240"/>
          </a:xfrm>
        </p:spPr>
        <p:txBody>
          <a:bodyPr>
            <a:normAutofit/>
          </a:bodyPr>
          <a:lstStyle/>
          <a:p>
            <a:r>
              <a:rPr lang="ru-RU" sz="2800" b="0" dirty="0" err="1"/>
              <a:t>Крымскотатарские</a:t>
            </a:r>
            <a:r>
              <a:rPr lang="ru-RU" sz="2800" b="0" dirty="0"/>
              <a:t> </a:t>
            </a:r>
            <a:r>
              <a:rPr lang="ru-RU" sz="2800" b="0" dirty="0" smtClean="0"/>
              <a:t>музыканты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i="1" dirty="0" err="1">
                <a:hlinkClick r:id="rId2" tooltip="Измайлов, Энвер"/>
              </a:rPr>
              <a:t>Энвер</a:t>
            </a:r>
            <a:r>
              <a:rPr lang="ru-RU" sz="2800" i="1" dirty="0">
                <a:hlinkClick r:id="rId2" tooltip="Измайлов, Энвер"/>
              </a:rPr>
              <a:t> Измайлов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err="1">
                <a:hlinkClick r:id="rId3" tooltip="Джамала"/>
              </a:rPr>
              <a:t>Джамала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3576111" cy="286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2788656" cy="386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" y="5445224"/>
            <a:ext cx="1858207" cy="13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98" y="404664"/>
            <a:ext cx="3456384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Кинематограф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i="1" dirty="0"/>
              <a:t>«</a:t>
            </a:r>
            <a:r>
              <a:rPr lang="ru-RU" sz="2000" i="1" dirty="0" err="1"/>
              <a:t>Хайтарма</a:t>
            </a:r>
            <a:r>
              <a:rPr lang="ru-RU" sz="2000" i="1" dirty="0"/>
              <a:t>» («Возвращение») </a:t>
            </a:r>
            <a:r>
              <a:rPr lang="ru-RU" sz="1800" b="0" dirty="0"/>
              <a:t>— первый </a:t>
            </a:r>
            <a:r>
              <a:rPr lang="ru-RU" sz="1800" b="0" dirty="0" err="1"/>
              <a:t>крымскотатарский</a:t>
            </a:r>
            <a:r>
              <a:rPr lang="ru-RU" sz="1800" b="0" dirty="0"/>
              <a:t> художественный фильм (вышел в 2013 году). Режиссёр — </a:t>
            </a:r>
            <a:r>
              <a:rPr lang="ru-RU" sz="1800" b="0" dirty="0" err="1"/>
              <a:t>Ахтем</a:t>
            </a:r>
            <a:r>
              <a:rPr lang="ru-RU" sz="1800" b="0" dirty="0"/>
              <a:t> </a:t>
            </a:r>
            <a:r>
              <a:rPr lang="ru-RU" sz="1800" b="0" dirty="0" err="1"/>
              <a:t>Сейтаблаев</a:t>
            </a:r>
            <a:r>
              <a:rPr lang="ru-RU" sz="1800" b="0" dirty="0"/>
              <a:t>.</a:t>
            </a:r>
            <a:br>
              <a:rPr lang="ru-RU" sz="1800" b="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90" y="476672"/>
            <a:ext cx="311991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614889" cy="293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3535247" cy="277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464496" cy="259228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Кухня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dirty="0"/>
              <a:t>Традиционными напитками являются </a:t>
            </a:r>
            <a:r>
              <a:rPr lang="ru-RU" sz="1400" dirty="0">
                <a:hlinkClick r:id="rId2" tooltip="Кофе"/>
              </a:rPr>
              <a:t>кофе</a:t>
            </a:r>
            <a:r>
              <a:rPr lang="ru-RU" sz="1400" dirty="0"/>
              <a:t>, </a:t>
            </a:r>
            <a:r>
              <a:rPr lang="ru-RU" sz="1400" dirty="0">
                <a:hlinkClick r:id="rId3" tooltip="Айран"/>
              </a:rPr>
              <a:t>айран</a:t>
            </a:r>
            <a:r>
              <a:rPr lang="ru-RU" sz="1400" dirty="0"/>
              <a:t>, </a:t>
            </a:r>
            <a:r>
              <a:rPr lang="ru-RU" sz="1400" dirty="0" err="1">
                <a:hlinkClick r:id="rId4" tooltip="Язма (страница отсутствует)"/>
              </a:rPr>
              <a:t>язма</a:t>
            </a:r>
            <a:r>
              <a:rPr lang="ru-RU" sz="1400" dirty="0"/>
              <a:t>, </a:t>
            </a:r>
            <a:r>
              <a:rPr lang="ru-RU" sz="1400" dirty="0">
                <a:hlinkClick r:id="rId5" tooltip="Буза (напиток)"/>
              </a:rPr>
              <a:t>буза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Национальные кондитерские изделия </a:t>
            </a:r>
            <a:r>
              <a:rPr lang="ru-RU" sz="1400" dirty="0">
                <a:hlinkClick r:id="rId6" tooltip="Шекер къыйыкъ (страница отсутствует)"/>
              </a:rPr>
              <a:t>шекер </a:t>
            </a:r>
            <a:r>
              <a:rPr lang="ru-RU" sz="1400" dirty="0" err="1">
                <a:hlinkClick r:id="rId6" tooltip="Шекер къыйыкъ (страница отсутствует)"/>
              </a:rPr>
              <a:t>къыйыкъ</a:t>
            </a:r>
            <a:r>
              <a:rPr lang="ru-RU" sz="1400" dirty="0"/>
              <a:t>, </a:t>
            </a:r>
            <a:r>
              <a:rPr lang="ru-RU" sz="1400" dirty="0" err="1">
                <a:hlinkClick r:id="rId7" tooltip="Курабье"/>
              </a:rPr>
              <a:t>курабье</a:t>
            </a:r>
            <a:r>
              <a:rPr lang="ru-RU" sz="1400" dirty="0"/>
              <a:t>, </a:t>
            </a:r>
            <a:r>
              <a:rPr lang="ru-RU" sz="1400" dirty="0">
                <a:hlinkClick r:id="rId8" tooltip="Пахлава"/>
              </a:rPr>
              <a:t>пахлава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Национальными блюдами крымских татар являются </a:t>
            </a:r>
            <a:r>
              <a:rPr lang="ru-RU" sz="1400" dirty="0">
                <a:hlinkClick r:id="rId9" tooltip="Чебурек"/>
              </a:rPr>
              <a:t>чебуреки</a:t>
            </a:r>
            <a:r>
              <a:rPr lang="ru-RU" sz="1400" dirty="0"/>
              <a:t> </a:t>
            </a:r>
            <a:r>
              <a:rPr lang="ru-RU" sz="1400" dirty="0" smtClean="0"/>
              <a:t>, </a:t>
            </a:r>
            <a:r>
              <a:rPr lang="ru-RU" sz="1400" u="sng" dirty="0" err="1" smtClean="0"/>
              <a:t>янтыкъ</a:t>
            </a:r>
            <a:r>
              <a:rPr lang="ru-RU" sz="1400" u="sng" dirty="0" smtClean="0"/>
              <a:t>, </a:t>
            </a:r>
            <a:r>
              <a:rPr lang="ru-RU" sz="1400" u="sng" dirty="0" err="1"/>
              <a:t>сарыкъ</a:t>
            </a:r>
            <a:r>
              <a:rPr lang="ru-RU" sz="1400" u="sng" dirty="0"/>
              <a:t> </a:t>
            </a:r>
            <a:r>
              <a:rPr lang="ru-RU" sz="1400" u="sng" dirty="0" err="1" smtClean="0"/>
              <a:t>бурма</a:t>
            </a:r>
            <a:r>
              <a:rPr lang="ru-RU" sz="1400" u="sng" dirty="0" smtClean="0"/>
              <a:t>, </a:t>
            </a:r>
            <a:r>
              <a:rPr lang="ru-RU" sz="1400" u="sng" dirty="0" err="1" smtClean="0"/>
              <a:t>сарма</a:t>
            </a:r>
            <a:r>
              <a:rPr lang="ru-RU" sz="1400" u="sng" dirty="0" smtClean="0"/>
              <a:t>, </a:t>
            </a:r>
            <a:r>
              <a:rPr lang="ru-RU" sz="1400" u="sng" dirty="0" err="1" smtClean="0"/>
              <a:t>долма</a:t>
            </a:r>
            <a:r>
              <a:rPr lang="ru-RU" sz="1400" u="sng" dirty="0" smtClean="0"/>
              <a:t>, </a:t>
            </a:r>
            <a:r>
              <a:rPr lang="ru-RU" sz="1400" u="sng" dirty="0" err="1"/>
              <a:t>кобетэ</a:t>
            </a:r>
            <a:r>
              <a:rPr lang="ru-RU" sz="1400" u="sng" dirty="0"/>
              <a:t> </a:t>
            </a:r>
            <a:r>
              <a:rPr lang="ru-RU" sz="1400" u="sng" dirty="0" smtClean="0"/>
              <a:t>, </a:t>
            </a:r>
            <a:r>
              <a:rPr lang="ru-RU" sz="1400" u="sng" dirty="0" err="1" smtClean="0"/>
              <a:t>бурма</a:t>
            </a:r>
            <a:r>
              <a:rPr lang="ru-RU" sz="1400" u="sng" dirty="0" smtClean="0"/>
              <a:t>, </a:t>
            </a:r>
            <a:r>
              <a:rPr lang="ru-RU" sz="1400" u="sng" dirty="0"/>
              <a:t>татар </a:t>
            </a:r>
            <a:r>
              <a:rPr lang="ru-RU" sz="1400" u="sng" dirty="0" err="1" smtClean="0"/>
              <a:t>аш</a:t>
            </a:r>
            <a:r>
              <a:rPr lang="ru-RU" sz="1400" u="sng" dirty="0" smtClean="0"/>
              <a:t>, </a:t>
            </a:r>
            <a:r>
              <a:rPr lang="ru-RU" sz="1400" u="sng" dirty="0" err="1"/>
              <a:t>юфакъ</a:t>
            </a:r>
            <a:r>
              <a:rPr lang="ru-RU" sz="1400" u="sng" dirty="0"/>
              <a:t> </a:t>
            </a:r>
            <a:r>
              <a:rPr lang="ru-RU" sz="1400" u="sng" dirty="0" err="1" smtClean="0"/>
              <a:t>аш</a:t>
            </a:r>
            <a:r>
              <a:rPr lang="ru-RU" sz="1400" u="sng" dirty="0" smtClean="0"/>
              <a:t>, </a:t>
            </a:r>
            <a:r>
              <a:rPr lang="ru-RU" sz="1400" u="sng" dirty="0"/>
              <a:t>шашлык, </a:t>
            </a:r>
            <a:r>
              <a:rPr lang="ru-RU" sz="1400" u="sng" dirty="0" smtClean="0"/>
              <a:t>плов, </a:t>
            </a:r>
            <a:r>
              <a:rPr lang="ru-RU" sz="1400" u="sng" dirty="0" err="1"/>
              <a:t>бакъла</a:t>
            </a:r>
            <a:r>
              <a:rPr lang="ru-RU" sz="1400" u="sng" dirty="0"/>
              <a:t> </a:t>
            </a:r>
            <a:r>
              <a:rPr lang="ru-RU" sz="1400" u="sng" dirty="0" err="1" smtClean="0"/>
              <a:t>шорбасы</a:t>
            </a:r>
            <a:r>
              <a:rPr lang="ru-RU" sz="1400" u="sng" dirty="0" smtClean="0"/>
              <a:t>, </a:t>
            </a:r>
            <a:r>
              <a:rPr lang="ru-RU" sz="1400" u="sng" dirty="0"/>
              <a:t>шурпа, </a:t>
            </a:r>
            <a:r>
              <a:rPr lang="ru-RU" sz="1400" u="sng" dirty="0" err="1"/>
              <a:t>къайнатма</a:t>
            </a:r>
            <a:r>
              <a:rPr lang="ru-RU" sz="1400" u="sng" dirty="0"/>
              <a:t>.</a:t>
            </a:r>
            <a:br>
              <a:rPr lang="ru-RU" sz="1400" u="sng" dirty="0"/>
            </a:br>
            <a:endParaRPr lang="ru-RU" sz="14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274881" cy="245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9608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95987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4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980904" cy="2880320"/>
          </a:xfrm>
        </p:spPr>
        <p:txBody>
          <a:bodyPr>
            <a:normAutofit/>
          </a:bodyPr>
          <a:lstStyle/>
          <a:p>
            <a:r>
              <a:rPr lang="ru-RU" sz="2400" b="0" dirty="0"/>
              <a:t>Одежда</a:t>
            </a:r>
            <a:r>
              <a:rPr lang="ru-RU" sz="1000" b="0" dirty="0"/>
              <a:t> </a:t>
            </a: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2000" i="1" dirty="0" smtClean="0"/>
              <a:t>Яркая деталь </a:t>
            </a:r>
            <a:r>
              <a:rPr lang="ru-RU" sz="2000" i="1" dirty="0"/>
              <a:t>костюма — пояс (</a:t>
            </a:r>
            <a:r>
              <a:rPr lang="ru-RU" sz="2000" i="1" dirty="0" err="1"/>
              <a:t>йипишли</a:t>
            </a:r>
            <a:r>
              <a:rPr lang="ru-RU" sz="2000" i="1" dirty="0"/>
              <a:t> </a:t>
            </a:r>
            <a:r>
              <a:rPr lang="ru-RU" sz="2000" i="1" dirty="0" err="1"/>
              <a:t>къушакъ</a:t>
            </a:r>
            <a:r>
              <a:rPr lang="ru-RU" sz="2000" i="1" dirty="0"/>
              <a:t>) из ткани </a:t>
            </a:r>
            <a:r>
              <a:rPr lang="ru-RU" sz="2000" i="1" dirty="0" err="1"/>
              <a:t>щерт</a:t>
            </a:r>
            <a:r>
              <a:rPr lang="ru-RU" sz="2000" i="1" dirty="0"/>
              <a:t>, </a:t>
            </a:r>
            <a:r>
              <a:rPr lang="ru-RU" sz="2000" i="1" dirty="0" smtClean="0"/>
              <a:t>отделанный </a:t>
            </a:r>
            <a:r>
              <a:rPr lang="ru-RU" sz="2000" i="1" dirty="0"/>
              <a:t>серебряными пряжками (</a:t>
            </a:r>
            <a:r>
              <a:rPr lang="ru-RU" sz="2000" i="1" dirty="0" err="1"/>
              <a:t>къушакъ</a:t>
            </a:r>
            <a:r>
              <a:rPr lang="ru-RU" sz="2000" i="1" dirty="0"/>
              <a:t> баши и </a:t>
            </a:r>
            <a:r>
              <a:rPr lang="ru-RU" sz="2000" i="1" dirty="0" err="1" smtClean="0"/>
              <a:t>сулюк</a:t>
            </a:r>
            <a:r>
              <a:rPr lang="ru-RU" sz="2000" i="1" dirty="0"/>
              <a:t> На голову </a:t>
            </a:r>
            <a:r>
              <a:rPr lang="ru-RU" sz="2000" i="1" dirty="0" smtClean="0"/>
              <a:t>одевали </a:t>
            </a:r>
            <a:r>
              <a:rPr lang="ru-RU" sz="2000" i="1" dirty="0"/>
              <a:t>шапку (</a:t>
            </a:r>
            <a:r>
              <a:rPr lang="ru-RU" sz="2000" i="1" dirty="0" err="1"/>
              <a:t>къалпакъ</a:t>
            </a:r>
            <a:r>
              <a:rPr lang="ru-RU" sz="2000" i="1" dirty="0"/>
              <a:t> или фес</a:t>
            </a:r>
            <a:r>
              <a:rPr lang="ru-RU" sz="2000" i="1" dirty="0" smtClean="0"/>
              <a:t>), </a:t>
            </a:r>
            <a:r>
              <a:rPr lang="ru-RU" sz="2000" i="1" dirty="0"/>
              <a:t>на рукавах вышиты ромбовидные накладные манжеты (</a:t>
            </a:r>
            <a:r>
              <a:rPr lang="ru-RU" sz="2000" i="1" dirty="0" err="1"/>
              <a:t>ен</a:t>
            </a:r>
            <a:r>
              <a:rPr lang="ru-RU" sz="2000" i="1" dirty="0"/>
              <a:t> </a:t>
            </a:r>
            <a:r>
              <a:rPr lang="ru-RU" sz="2000" i="1" dirty="0" err="1"/>
              <a:t>къапакъ</a:t>
            </a:r>
            <a:r>
              <a:rPr lang="ru-RU" sz="2000" i="1" dirty="0"/>
              <a:t>).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73" y="116632"/>
            <a:ext cx="27451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476472" cy="344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717032"/>
            <a:ext cx="3930981" cy="286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6696744" cy="936104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!!!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узыка крымских татар-Без назван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4221088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5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</TotalTime>
  <Words>16</Words>
  <Application>Microsoft Office PowerPoint</Application>
  <PresentationFormat>Экран (4:3)</PresentationFormat>
  <Paragraphs>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Культура крымских татар</vt:lpstr>
      <vt:lpstr>Презентация PowerPoint</vt:lpstr>
      <vt:lpstr>Презентация PowerPoint</vt:lpstr>
      <vt:lpstr> Литература крымских татар Видные писатели XX века: Амди Гирайбай Бекир Чобан-заде Эшреф Шемьи-заде Дженгиз Дагджи Шакир Селим Эмиль Амит Абдула Демерджи Шамиль Алядин Эрвин Умеров </vt:lpstr>
      <vt:lpstr>Крымскотатарские музыканты Энвер Измайлов Джамала </vt:lpstr>
      <vt:lpstr>Кинематограф «Хайтарма» («Возвращение») — первый крымскотатарский художественный фильм (вышел в 2013 году). Режиссёр — Ахтем Сейтаблаев. </vt:lpstr>
      <vt:lpstr>Кухня Традиционными напитками являются кофе, айран, язма, буза. Национальные кондитерские изделия шекер къыйыкъ, курабье, пахлава. Национальными блюдами крымских татар являются чебуреки , янтыкъ, сарыкъ бурма, сарма, долма, кобетэ , бурма, татар аш, юфакъ аш, шашлык, плов, бакъла шорбасы, шурпа, къайнатма. </vt:lpstr>
      <vt:lpstr>Одежда  Яркая деталь костюма — пояс (йипишли къушакъ) из ткани щерт, отделанный серебряными пряжками (къушакъ баши и сулюк На голову одевали шапку (къалпакъ или фес), на рукавах вышиты ромбовидные накладные манжеты (ен къапакъ). 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крымских татар</dc:title>
  <dc:creator>ЗАВ</dc:creator>
  <cp:lastModifiedBy>ЗАВ</cp:lastModifiedBy>
  <cp:revision>23</cp:revision>
  <dcterms:created xsi:type="dcterms:W3CDTF">2014-02-02T10:12:51Z</dcterms:created>
  <dcterms:modified xsi:type="dcterms:W3CDTF">2015-01-06T10:58:56Z</dcterms:modified>
</cp:coreProperties>
</file>