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C00A-7A4D-45D1-9575-85F4DAE1FE8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9E7E-F788-4B07-AFF6-62EE4B275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Cambria" pitchFamily="18" charset="0"/>
              </a:rPr>
              <a:t>Поделки из природного материала</a:t>
            </a:r>
            <a:endParaRPr lang="ru-RU" sz="66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60648"/>
            <a:ext cx="564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МКОУ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Купреевская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СОШ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581128"/>
            <a:ext cx="6572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Выполнила : Круглова С. Г.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6659"/>
            <a:ext cx="7272808" cy="62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680520" cy="623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912768" cy="6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81609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7</cp:revision>
  <dcterms:created xsi:type="dcterms:W3CDTF">2012-09-06T11:54:26Z</dcterms:created>
  <dcterms:modified xsi:type="dcterms:W3CDTF">2014-10-13T15:29:28Z</dcterms:modified>
</cp:coreProperties>
</file>