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8" r:id="rId11"/>
    <p:sldId id="269" r:id="rId12"/>
    <p:sldId id="264" r:id="rId13"/>
    <p:sldId id="265" r:id="rId14"/>
    <p:sldId id="26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7C508-AE26-4C98-B9B7-D1F4F1B84698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30288-3420-419D-BA5C-AD12DF0DB3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Поделки из природного материала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Учитель начальных классов </a:t>
            </a:r>
            <a:r>
              <a:rPr lang="ru-RU" i="1" dirty="0" err="1" smtClean="0"/>
              <a:t>Скоробогатая</a:t>
            </a:r>
            <a:r>
              <a:rPr lang="ru-RU" i="1" dirty="0" smtClean="0"/>
              <a:t> Мария Константиновна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143116"/>
            <a:ext cx="5162577" cy="392909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7000924" cy="407196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214554"/>
            <a:ext cx="4714908" cy="335758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285992"/>
            <a:ext cx="4429156" cy="364333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143116"/>
            <a:ext cx="6643734" cy="400052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71678"/>
            <a:ext cx="5715040" cy="36433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000240"/>
            <a:ext cx="5643601" cy="400052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000240"/>
            <a:ext cx="6143668" cy="407196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000240"/>
            <a:ext cx="5786478" cy="385765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5929353" cy="414340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Аппликации из листьев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        Листья необходимо подготовить для хранения и</a:t>
            </a:r>
            <a:r>
              <a:rPr lang="ru-RU" b="1" i="1" dirty="0" smtClean="0"/>
              <a:t> использования. Они должны быть чистыми и сухими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000240"/>
            <a:ext cx="6715172" cy="392909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857364"/>
            <a:ext cx="5929354" cy="407196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143116"/>
            <a:ext cx="5643602" cy="4143404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71678"/>
            <a:ext cx="5500726" cy="421484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5786478" cy="435771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 (1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85926"/>
            <a:ext cx="7500990" cy="4572031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85926"/>
            <a:ext cx="6143668" cy="4500594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928802"/>
            <a:ext cx="5357849" cy="4286279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928802"/>
            <a:ext cx="6643734" cy="421484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35946294_2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20042"/>
            <a:ext cx="4929222" cy="4137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85926"/>
            <a:ext cx="5786478" cy="37147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857364"/>
            <a:ext cx="4500593" cy="44291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928802"/>
            <a:ext cx="4357717" cy="407196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Поделки из даров леса и пластилина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85926"/>
            <a:ext cx="4214842" cy="407196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143116"/>
            <a:ext cx="5143536" cy="392909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143116"/>
            <a:ext cx="5214974" cy="392909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</Words>
  <Application>Microsoft Office PowerPoint</Application>
  <PresentationFormat>Экран (4:3)</PresentationFormat>
  <Paragraphs>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Поделки из природного материала</vt:lpstr>
      <vt:lpstr>Аппликации из листьев </vt:lpstr>
      <vt:lpstr>Слайд 3</vt:lpstr>
      <vt:lpstr>Слайд 4</vt:lpstr>
      <vt:lpstr>Слайд 5</vt:lpstr>
      <vt:lpstr>Слайд 6</vt:lpstr>
      <vt:lpstr>Поделки из даров леса и пластилина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Поделки из природного материала</dc:title>
  <dc:creator>Olga</dc:creator>
  <cp:lastModifiedBy>Olga</cp:lastModifiedBy>
  <cp:revision>3</cp:revision>
  <dcterms:created xsi:type="dcterms:W3CDTF">2014-09-24T07:13:19Z</dcterms:created>
  <dcterms:modified xsi:type="dcterms:W3CDTF">2014-09-24T07:35:36Z</dcterms:modified>
</cp:coreProperties>
</file>