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57" r:id="rId5"/>
    <p:sldId id="258" r:id="rId6"/>
    <p:sldId id="265" r:id="rId7"/>
    <p:sldId id="261" r:id="rId8"/>
    <p:sldId id="263" r:id="rId9"/>
    <p:sldId id="264" r:id="rId10"/>
    <p:sldId id="269" r:id="rId11"/>
    <p:sldId id="270" r:id="rId12"/>
    <p:sldId id="262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33263360"/>
        <c:axId val="133264896"/>
      </c:barChart>
      <c:catAx>
        <c:axId val="133263360"/>
        <c:scaling>
          <c:orientation val="minMax"/>
        </c:scaling>
        <c:axPos val="b"/>
        <c:tickLblPos val="nextTo"/>
        <c:crossAx val="133264896"/>
        <c:crosses val="autoZero"/>
        <c:auto val="1"/>
        <c:lblAlgn val="ctr"/>
        <c:lblOffset val="100"/>
      </c:catAx>
      <c:valAx>
        <c:axId val="133264896"/>
        <c:scaling>
          <c:orientation val="minMax"/>
        </c:scaling>
        <c:axPos val="l"/>
        <c:majorGridlines/>
        <c:numFmt formatCode="General" sourceLinked="1"/>
        <c:tickLblPos val="nextTo"/>
        <c:crossAx val="13326336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1745453130990941E-2"/>
          <c:y val="5.1755781912125931E-2"/>
          <c:w val="0.7601824860107026"/>
          <c:h val="0.78145961519383123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Лист1!$A$1:$E$1</c:f>
              <c:strCache>
                <c:ptCount val="5"/>
                <c:pt idx="0">
                  <c:v>"Волшебная
палитра"</c:v>
                </c:pt>
                <c:pt idx="1">
                  <c:v>"Золотое 
перышко!</c:v>
                </c:pt>
                <c:pt idx="2">
                  <c:v>"Дорогой 
 добра"</c:v>
                </c:pt>
                <c:pt idx="3">
                  <c:v>"Наши руки 
не знают 
скуки"</c:v>
                </c:pt>
                <c:pt idx="4">
                  <c:v>"Умники 
и умницы"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24</c:v>
                </c:pt>
                <c:pt idx="1">
                  <c:v>22</c:v>
                </c:pt>
                <c:pt idx="2">
                  <c:v>24</c:v>
                </c:pt>
                <c:pt idx="3">
                  <c:v>24</c:v>
                </c:pt>
                <c:pt idx="4">
                  <c:v>21</c:v>
                </c:pt>
              </c:numCache>
            </c:numRef>
          </c:val>
        </c:ser>
        <c:axId val="133309184"/>
        <c:axId val="133310720"/>
      </c:barChart>
      <c:catAx>
        <c:axId val="133309184"/>
        <c:scaling>
          <c:orientation val="minMax"/>
        </c:scaling>
        <c:axPos val="b"/>
        <c:tickLblPos val="nextTo"/>
        <c:crossAx val="133310720"/>
        <c:crosses val="autoZero"/>
        <c:auto val="1"/>
        <c:lblAlgn val="ctr"/>
        <c:lblOffset val="100"/>
      </c:catAx>
      <c:valAx>
        <c:axId val="133310720"/>
        <c:scaling>
          <c:orientation val="minMax"/>
          <c:max val="25"/>
          <c:min val="1"/>
        </c:scaling>
        <c:axPos val="l"/>
        <c:majorGridlines/>
        <c:numFmt formatCode="General" sourceLinked="1"/>
        <c:tickLblPos val="nextTo"/>
        <c:crossAx val="133309184"/>
        <c:crosses val="autoZero"/>
        <c:crossBetween val="between"/>
        <c:majorUnit val="1"/>
        <c:minorUnit val="0.1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Лист1!$A$1:$E$1</c:f>
              <c:strCache>
                <c:ptCount val="5"/>
                <c:pt idx="0">
                  <c:v>"Волшебная
 палитра</c:v>
                </c:pt>
                <c:pt idx="1">
                  <c:v>"Золотое 
перышко"</c:v>
                </c:pt>
                <c:pt idx="2">
                  <c:v>"Дорогой
 добра"</c:v>
                </c:pt>
                <c:pt idx="3">
                  <c:v>"Наши руки не знают скуки"</c:v>
                </c:pt>
                <c:pt idx="4">
                  <c:v>"Умники и умницы"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</c:numCache>
            </c:numRef>
          </c:val>
        </c:ser>
        <c:axId val="133355392"/>
        <c:axId val="133356928"/>
      </c:barChart>
      <c:catAx>
        <c:axId val="133355392"/>
        <c:scaling>
          <c:orientation val="minMax"/>
        </c:scaling>
        <c:axPos val="b"/>
        <c:tickLblPos val="nextTo"/>
        <c:crossAx val="133356928"/>
        <c:crosses val="autoZero"/>
        <c:auto val="1"/>
        <c:lblAlgn val="ctr"/>
        <c:lblOffset val="100"/>
      </c:catAx>
      <c:valAx>
        <c:axId val="133356928"/>
        <c:scaling>
          <c:orientation val="minMax"/>
        </c:scaling>
        <c:axPos val="l"/>
        <c:majorGridlines/>
        <c:numFmt formatCode="General" sourceLinked="1"/>
        <c:tickLblPos val="nextTo"/>
        <c:crossAx val="1333553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[Книга1]Лист1!$A$1:$I$1</c:f>
              <c:strCache>
                <c:ptCount val="9"/>
                <c:pt idx="0">
                  <c:v>"Багира"</c:v>
                </c:pt>
                <c:pt idx="1">
                  <c:v>"Жасмин"</c:v>
                </c:pt>
                <c:pt idx="2">
                  <c:v>"Акварелька"</c:v>
                </c:pt>
                <c:pt idx="3">
                  <c:v>"Рукодельница"</c:v>
                </c:pt>
                <c:pt idx="4">
                  <c:v>"Дебют"</c:v>
                </c:pt>
                <c:pt idx="5">
                  <c:v>"Ладья"</c:v>
                </c:pt>
                <c:pt idx="6">
                  <c:v>Секция 
дзюдо</c:v>
                </c:pt>
                <c:pt idx="7">
                  <c:v>Хоккей</c:v>
                </c:pt>
                <c:pt idx="8">
                  <c:v>Художественная
гимнастика</c:v>
                </c:pt>
              </c:strCache>
            </c:strRef>
          </c:cat>
          <c:val>
            <c:numRef>
              <c:f>[Книга1]Лист1!$A$2:$I$2</c:f>
              <c:numCache>
                <c:formatCode>General</c:formatCode>
                <c:ptCount val="9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551934001854613"/>
          <c:y val="7.5064811444889329E-2"/>
          <c:w val="0.25359638242037763"/>
          <c:h val="0.84987037711022162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AB52E-11A0-4B10-B028-DE58DF45B79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81B3BF-C268-4E0A-9AF0-0370251FA7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u="none" dirty="0" smtClean="0"/>
            <a:t>Духовно-нравственное</a:t>
          </a:r>
        </a:p>
        <a:p>
          <a:r>
            <a:rPr lang="ru-RU" sz="1400" b="1" u="sng" dirty="0" smtClean="0">
              <a:solidFill>
                <a:srgbClr val="FFFF00"/>
              </a:solidFill>
            </a:rPr>
            <a:t>«Дорогой добра»</a:t>
          </a:r>
        </a:p>
      </dgm:t>
    </dgm:pt>
    <dgm:pt modelId="{B7FC856C-B004-492A-8B47-DD54B8D597AD}" type="parTrans" cxnId="{E354B6AF-DC68-4A3D-9D76-ABA80D973A8A}">
      <dgm:prSet/>
      <dgm:spPr/>
      <dgm:t>
        <a:bodyPr/>
        <a:lstStyle/>
        <a:p>
          <a:endParaRPr lang="ru-RU"/>
        </a:p>
      </dgm:t>
    </dgm:pt>
    <dgm:pt modelId="{F0269793-3BA3-463E-9457-A5FAC44E3F14}" type="sibTrans" cxnId="{E354B6AF-DC68-4A3D-9D76-ABA80D973A8A}">
      <dgm:prSet/>
      <dgm:spPr/>
      <dgm:t>
        <a:bodyPr/>
        <a:lstStyle/>
        <a:p>
          <a:endParaRPr lang="ru-RU"/>
        </a:p>
      </dgm:t>
    </dgm:pt>
    <dgm:pt modelId="{3D4E99BA-053B-4403-9AC1-80D8D591FD41}">
      <dgm:prSet phldrT="[Текст]" custT="1"/>
      <dgm:spPr/>
      <dgm:t>
        <a:bodyPr/>
        <a:lstStyle/>
        <a:p>
          <a:r>
            <a:rPr lang="ru-RU" sz="1400" b="1" u="none" dirty="0" smtClean="0"/>
            <a:t>Художественно-эстетическое</a:t>
          </a:r>
        </a:p>
        <a:p>
          <a:r>
            <a:rPr lang="ru-RU" sz="1400" b="1" u="sng" dirty="0" smtClean="0">
              <a:solidFill>
                <a:srgbClr val="FFFF00"/>
              </a:solidFill>
            </a:rPr>
            <a:t>«Золотое перышко»</a:t>
          </a:r>
        </a:p>
        <a:p>
          <a:endParaRPr lang="ru-RU" sz="1400" b="1" u="sng" dirty="0" smtClean="0">
            <a:solidFill>
              <a:srgbClr val="FFFF00"/>
            </a:solidFill>
          </a:endParaRPr>
        </a:p>
        <a:p>
          <a:r>
            <a:rPr lang="ru-RU" sz="1400" b="1" u="sng" dirty="0" smtClean="0">
              <a:solidFill>
                <a:srgbClr val="FFFF00"/>
              </a:solidFill>
            </a:rPr>
            <a:t>«Волшебная палитра»</a:t>
          </a:r>
          <a:endParaRPr lang="ru-RU" sz="1400" b="1" dirty="0" smtClean="0">
            <a:solidFill>
              <a:srgbClr val="FFFF00"/>
            </a:solidFill>
          </a:endParaRPr>
        </a:p>
        <a:p>
          <a:endParaRPr lang="ru-RU" sz="1400" b="1" dirty="0"/>
        </a:p>
      </dgm:t>
    </dgm:pt>
    <dgm:pt modelId="{94767BBC-002A-4BB1-A13F-3F17B69FE901}" type="parTrans" cxnId="{6414A1F5-C896-49CB-B9C4-23212929D402}">
      <dgm:prSet/>
      <dgm:spPr/>
      <dgm:t>
        <a:bodyPr/>
        <a:lstStyle/>
        <a:p>
          <a:endParaRPr lang="ru-RU"/>
        </a:p>
      </dgm:t>
    </dgm:pt>
    <dgm:pt modelId="{8BD4A9CC-DEDF-4725-A5C3-215851A873FD}" type="sibTrans" cxnId="{6414A1F5-C896-49CB-B9C4-23212929D402}">
      <dgm:prSet/>
      <dgm:spPr/>
      <dgm:t>
        <a:bodyPr/>
        <a:lstStyle/>
        <a:p>
          <a:endParaRPr lang="ru-RU"/>
        </a:p>
      </dgm:t>
    </dgm:pt>
    <dgm:pt modelId="{11455DA5-9900-49BD-9CC3-4B213F13CBC8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u="none" dirty="0" smtClean="0"/>
            <a:t>Проектная</a:t>
          </a:r>
          <a:r>
            <a:rPr lang="ru-RU" sz="1400" b="1" u="sng" dirty="0" smtClean="0"/>
            <a:t> </a:t>
          </a:r>
          <a:r>
            <a:rPr lang="ru-RU" sz="1400" b="1" u="none" dirty="0" smtClean="0"/>
            <a:t>деятельность</a:t>
          </a:r>
        </a:p>
        <a:p>
          <a:r>
            <a:rPr lang="ru-RU" sz="1400" b="1" u="sng" dirty="0" smtClean="0">
              <a:solidFill>
                <a:srgbClr val="FFFF00"/>
              </a:solidFill>
            </a:rPr>
            <a:t> «Наши руки не знают скуки</a:t>
          </a:r>
          <a:endParaRPr lang="ru-RU" sz="1400" b="1" dirty="0">
            <a:solidFill>
              <a:srgbClr val="FFFF00"/>
            </a:solidFill>
          </a:endParaRPr>
        </a:p>
      </dgm:t>
    </dgm:pt>
    <dgm:pt modelId="{060331E2-64DA-4B8E-86B2-92DEB6E51697}" type="parTrans" cxnId="{4BAE2582-ACD3-4E1D-BD19-375F417EE816}">
      <dgm:prSet/>
      <dgm:spPr/>
      <dgm:t>
        <a:bodyPr/>
        <a:lstStyle/>
        <a:p>
          <a:endParaRPr lang="ru-RU"/>
        </a:p>
      </dgm:t>
    </dgm:pt>
    <dgm:pt modelId="{30D98E80-DF93-4BB7-81AF-D46CD5181506}" type="sibTrans" cxnId="{4BAE2582-ACD3-4E1D-BD19-375F417EE816}">
      <dgm:prSet/>
      <dgm:spPr/>
      <dgm:t>
        <a:bodyPr/>
        <a:lstStyle/>
        <a:p>
          <a:endParaRPr lang="ru-RU"/>
        </a:p>
      </dgm:t>
    </dgm:pt>
    <dgm:pt modelId="{2BE776A9-8838-439F-9B7D-84E266E8188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u="none" dirty="0" smtClean="0"/>
            <a:t>Интеллектуальное</a:t>
          </a:r>
        </a:p>
        <a:p>
          <a:r>
            <a:rPr lang="ru-RU" sz="1400" b="1" u="sng" dirty="0" smtClean="0">
              <a:solidFill>
                <a:srgbClr val="FFFF00"/>
              </a:solidFill>
            </a:rPr>
            <a:t>Курс РПС</a:t>
          </a:r>
        </a:p>
        <a:p>
          <a:r>
            <a:rPr lang="ru-RU" sz="1400" b="1" u="sng" dirty="0" smtClean="0">
              <a:solidFill>
                <a:srgbClr val="FFFF00"/>
              </a:solidFill>
            </a:rPr>
            <a:t> «Умники и Умницы</a:t>
          </a:r>
        </a:p>
        <a:p>
          <a:endParaRPr lang="ru-RU" sz="1400" dirty="0"/>
        </a:p>
      </dgm:t>
    </dgm:pt>
    <dgm:pt modelId="{D7173F9E-2A91-4E67-AD9B-05DF133BDD03}" type="parTrans" cxnId="{65524B08-EF9E-43A5-B023-2FC401155E6F}">
      <dgm:prSet/>
      <dgm:spPr/>
      <dgm:t>
        <a:bodyPr/>
        <a:lstStyle/>
        <a:p>
          <a:endParaRPr lang="ru-RU"/>
        </a:p>
      </dgm:t>
    </dgm:pt>
    <dgm:pt modelId="{32C87C4F-345E-4197-8C29-454F80A1225C}" type="sibTrans" cxnId="{65524B08-EF9E-43A5-B023-2FC401155E6F}">
      <dgm:prSet/>
      <dgm:spPr/>
      <dgm:t>
        <a:bodyPr/>
        <a:lstStyle/>
        <a:p>
          <a:endParaRPr lang="ru-RU"/>
        </a:p>
      </dgm:t>
    </dgm:pt>
    <dgm:pt modelId="{F602650F-87A5-4C3B-BF0D-B8FD3E36B2D7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u="none" dirty="0" smtClean="0"/>
            <a:t>Спортивно-</a:t>
          </a:r>
          <a:r>
            <a:rPr lang="ru-RU" sz="1400" u="sng" dirty="0" smtClean="0"/>
            <a:t> </a:t>
          </a:r>
          <a:r>
            <a:rPr lang="ru-RU" sz="1400" b="1" u="none" dirty="0" smtClean="0"/>
            <a:t>оздоровительное</a:t>
          </a:r>
        </a:p>
        <a:p>
          <a:r>
            <a:rPr lang="ru-RU" sz="1400" b="1" u="sng" dirty="0" smtClean="0">
              <a:solidFill>
                <a:srgbClr val="FFFF00"/>
              </a:solidFill>
            </a:rPr>
            <a:t>Классные</a:t>
          </a:r>
          <a:r>
            <a:rPr lang="ru-RU" sz="1400" b="1" u="none" dirty="0" smtClean="0">
              <a:solidFill>
                <a:srgbClr val="FFFF00"/>
              </a:solidFill>
            </a:rPr>
            <a:t> </a:t>
          </a:r>
          <a:r>
            <a:rPr lang="ru-RU" sz="1400" b="1" u="sng" dirty="0" smtClean="0">
              <a:solidFill>
                <a:srgbClr val="FFFF00"/>
              </a:solidFill>
            </a:rPr>
            <a:t>часы</a:t>
          </a:r>
          <a:r>
            <a:rPr lang="ru-RU" sz="1400" b="1" u="none" dirty="0" smtClean="0">
              <a:solidFill>
                <a:srgbClr val="FFFF00"/>
              </a:solidFill>
            </a:rPr>
            <a:t>  </a:t>
          </a:r>
          <a:endParaRPr lang="ru-RU" sz="1400" b="1" u="none" dirty="0">
            <a:solidFill>
              <a:srgbClr val="FFFF00"/>
            </a:solidFill>
          </a:endParaRPr>
        </a:p>
      </dgm:t>
    </dgm:pt>
    <dgm:pt modelId="{E93565ED-9125-411C-A4A5-39E2F3D23C5A}" type="parTrans" cxnId="{680D69BC-D9F2-4D57-90BD-E8FB4CD9A354}">
      <dgm:prSet/>
      <dgm:spPr/>
      <dgm:t>
        <a:bodyPr/>
        <a:lstStyle/>
        <a:p>
          <a:endParaRPr lang="ru-RU"/>
        </a:p>
      </dgm:t>
    </dgm:pt>
    <dgm:pt modelId="{4CB06B89-3507-4FC9-9BA7-FC9D047B1DD9}" type="sibTrans" cxnId="{680D69BC-D9F2-4D57-90BD-E8FB4CD9A354}">
      <dgm:prSet/>
      <dgm:spPr/>
      <dgm:t>
        <a:bodyPr/>
        <a:lstStyle/>
        <a:p>
          <a:endParaRPr lang="ru-RU"/>
        </a:p>
      </dgm:t>
    </dgm:pt>
    <dgm:pt modelId="{E5473874-CBC2-44D8-A7F4-93BE0780A129}" type="pres">
      <dgm:prSet presAssocID="{B76AB52E-11A0-4B10-B028-DE58DF45B7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CA9F31-B488-4B12-9241-E1B15632EE4A}" type="pres">
      <dgm:prSet presAssocID="{5781B3BF-C268-4E0A-9AF0-0370251FA7A2}" presName="node" presStyleLbl="node1" presStyleIdx="0" presStyleCnt="5" custScaleX="141022" custScaleY="139257" custRadScaleRad="98399" custRadScaleInc="1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7167D-2B6E-4FF2-A708-27CE0E8D4F3F}" type="pres">
      <dgm:prSet presAssocID="{F0269793-3BA3-463E-9457-A5FAC44E3F14}" presName="sibTrans" presStyleLbl="sibTrans2D1" presStyleIdx="0" presStyleCnt="5" custFlipVert="1" custScaleX="55277" custScaleY="25568"/>
      <dgm:spPr/>
      <dgm:t>
        <a:bodyPr/>
        <a:lstStyle/>
        <a:p>
          <a:endParaRPr lang="ru-RU"/>
        </a:p>
      </dgm:t>
    </dgm:pt>
    <dgm:pt modelId="{3B66A6BB-7ACD-4F1C-8B83-B0B1FB927F27}" type="pres">
      <dgm:prSet presAssocID="{F0269793-3BA3-463E-9457-A5FAC44E3F1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B57D984-D3AB-490A-BC2B-5F24277454D8}" type="pres">
      <dgm:prSet presAssocID="{3D4E99BA-053B-4403-9AC1-80D8D591FD41}" presName="node" presStyleLbl="node1" presStyleIdx="1" presStyleCnt="5" custScaleX="146801" custScaleY="145194" custRadScaleRad="109400" custRadScaleInc="-10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0028E-6753-444E-BFEF-5EC41CCCAA04}" type="pres">
      <dgm:prSet presAssocID="{8BD4A9CC-DEDF-4725-A5C3-215851A873FD}" presName="sibTrans" presStyleLbl="sibTrans2D1" presStyleIdx="1" presStyleCnt="5" custFlipVert="1" custScaleX="62965" custScaleY="9027"/>
      <dgm:spPr/>
      <dgm:t>
        <a:bodyPr/>
        <a:lstStyle/>
        <a:p>
          <a:endParaRPr lang="ru-RU"/>
        </a:p>
      </dgm:t>
    </dgm:pt>
    <dgm:pt modelId="{8868E6C2-8FAE-4E92-A9D0-8AE9032189CD}" type="pres">
      <dgm:prSet presAssocID="{8BD4A9CC-DEDF-4725-A5C3-215851A873F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43F4E5F-A444-4076-9B70-7C28EAAEC66D}" type="pres">
      <dgm:prSet presAssocID="{11455DA5-9900-49BD-9CC3-4B213F13CBC8}" presName="node" presStyleLbl="node1" presStyleIdx="2" presStyleCnt="5" custScaleX="143535" custScaleY="136005" custRadScaleRad="98125" custRadScaleInc="-2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F7A9F-6AFC-4AE0-A9CB-B0225FC4EC0A}" type="pres">
      <dgm:prSet presAssocID="{30D98E80-DF93-4BB7-81AF-D46CD5181506}" presName="sibTrans" presStyleLbl="sibTrans2D1" presStyleIdx="2" presStyleCnt="5" custFlipVert="1" custScaleX="65339" custScaleY="35394"/>
      <dgm:spPr/>
      <dgm:t>
        <a:bodyPr/>
        <a:lstStyle/>
        <a:p>
          <a:endParaRPr lang="ru-RU"/>
        </a:p>
      </dgm:t>
    </dgm:pt>
    <dgm:pt modelId="{056F2CFB-3338-400B-9AFD-BDB79911B1BD}" type="pres">
      <dgm:prSet presAssocID="{30D98E80-DF93-4BB7-81AF-D46CD518150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003935D-B0F3-4430-A8A5-5B5FF19B3F3F}" type="pres">
      <dgm:prSet presAssocID="{2BE776A9-8838-439F-9B7D-84E266E81883}" presName="node" presStyleLbl="node1" presStyleIdx="3" presStyleCnt="5" custScaleX="142184" custScaleY="139521" custRadScaleRad="87846" custRadScaleInc="8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4893-B545-4FC7-8BE5-87299F0D8693}" type="pres">
      <dgm:prSet presAssocID="{32C87C4F-345E-4197-8C29-454F80A1225C}" presName="sibTrans" presStyleLbl="sibTrans2D1" presStyleIdx="3" presStyleCnt="5" custFlipVert="0" custScaleX="80317" custScaleY="9027"/>
      <dgm:spPr/>
      <dgm:t>
        <a:bodyPr/>
        <a:lstStyle/>
        <a:p>
          <a:endParaRPr lang="ru-RU"/>
        </a:p>
      </dgm:t>
    </dgm:pt>
    <dgm:pt modelId="{874AD964-3318-49ED-9690-0234BD2C5ACC}" type="pres">
      <dgm:prSet presAssocID="{32C87C4F-345E-4197-8C29-454F80A1225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937D74B-A5FE-41A8-989B-5B109D331B12}" type="pres">
      <dgm:prSet presAssocID="{F602650F-87A5-4C3B-BF0D-B8FD3E36B2D7}" presName="node" presStyleLbl="node1" presStyleIdx="4" presStyleCnt="5" custScaleX="155056" custScaleY="133510" custRadScaleRad="101317" custRadScaleInc="10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05DE9-1674-410B-B403-28FB9C7433E0}" type="pres">
      <dgm:prSet presAssocID="{4CB06B89-3507-4FC9-9BA7-FC9D047B1DD9}" presName="sibTrans" presStyleLbl="sibTrans2D1" presStyleIdx="4" presStyleCnt="5" custFlipVert="0" custFlipHor="0" custScaleX="26088" custScaleY="28945" custLinFactNeighborX="-12946" custLinFactNeighborY="-5676"/>
      <dgm:spPr/>
      <dgm:t>
        <a:bodyPr/>
        <a:lstStyle/>
        <a:p>
          <a:endParaRPr lang="ru-RU"/>
        </a:p>
      </dgm:t>
    </dgm:pt>
    <dgm:pt modelId="{FA497B1E-B23E-4182-9B64-2C7669AFEEBC}" type="pres">
      <dgm:prSet presAssocID="{4CB06B89-3507-4FC9-9BA7-FC9D047B1DD9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014B8347-2B54-43DB-AF5D-B9A3BEE6DD63}" type="presOf" srcId="{32C87C4F-345E-4197-8C29-454F80A1225C}" destId="{874AD964-3318-49ED-9690-0234BD2C5ACC}" srcOrd="1" destOrd="0" presId="urn:microsoft.com/office/officeart/2005/8/layout/cycle2"/>
    <dgm:cxn modelId="{9E850C55-0D3C-4848-B3EA-937D4A45A1F8}" type="presOf" srcId="{8BD4A9CC-DEDF-4725-A5C3-215851A873FD}" destId="{B470028E-6753-444E-BFEF-5EC41CCCAA04}" srcOrd="0" destOrd="0" presId="urn:microsoft.com/office/officeart/2005/8/layout/cycle2"/>
    <dgm:cxn modelId="{6414A1F5-C896-49CB-B9C4-23212929D402}" srcId="{B76AB52E-11A0-4B10-B028-DE58DF45B799}" destId="{3D4E99BA-053B-4403-9AC1-80D8D591FD41}" srcOrd="1" destOrd="0" parTransId="{94767BBC-002A-4BB1-A13F-3F17B69FE901}" sibTransId="{8BD4A9CC-DEDF-4725-A5C3-215851A873FD}"/>
    <dgm:cxn modelId="{E354B6AF-DC68-4A3D-9D76-ABA80D973A8A}" srcId="{B76AB52E-11A0-4B10-B028-DE58DF45B799}" destId="{5781B3BF-C268-4E0A-9AF0-0370251FA7A2}" srcOrd="0" destOrd="0" parTransId="{B7FC856C-B004-492A-8B47-DD54B8D597AD}" sibTransId="{F0269793-3BA3-463E-9457-A5FAC44E3F14}"/>
    <dgm:cxn modelId="{91D7BE25-4D1A-4124-9F61-E97868EB4655}" type="presOf" srcId="{F602650F-87A5-4C3B-BF0D-B8FD3E36B2D7}" destId="{1937D74B-A5FE-41A8-989B-5B109D331B12}" srcOrd="0" destOrd="0" presId="urn:microsoft.com/office/officeart/2005/8/layout/cycle2"/>
    <dgm:cxn modelId="{83AEADE3-BF99-4320-9AD7-505984C5354F}" type="presOf" srcId="{8BD4A9CC-DEDF-4725-A5C3-215851A873FD}" destId="{8868E6C2-8FAE-4E92-A9D0-8AE9032189CD}" srcOrd="1" destOrd="0" presId="urn:microsoft.com/office/officeart/2005/8/layout/cycle2"/>
    <dgm:cxn modelId="{FA5C8B3B-D047-411D-B6BB-00F142A3E623}" type="presOf" srcId="{4CB06B89-3507-4FC9-9BA7-FC9D047B1DD9}" destId="{FA497B1E-B23E-4182-9B64-2C7669AFEEBC}" srcOrd="1" destOrd="0" presId="urn:microsoft.com/office/officeart/2005/8/layout/cycle2"/>
    <dgm:cxn modelId="{B0A4319A-C0BE-4921-840E-91B22A4C39B5}" type="presOf" srcId="{11455DA5-9900-49BD-9CC3-4B213F13CBC8}" destId="{143F4E5F-A444-4076-9B70-7C28EAAEC66D}" srcOrd="0" destOrd="0" presId="urn:microsoft.com/office/officeart/2005/8/layout/cycle2"/>
    <dgm:cxn modelId="{813B99C8-5294-4EF9-A9BA-03393D5CCD91}" type="presOf" srcId="{4CB06B89-3507-4FC9-9BA7-FC9D047B1DD9}" destId="{3BB05DE9-1674-410B-B403-28FB9C7433E0}" srcOrd="0" destOrd="0" presId="urn:microsoft.com/office/officeart/2005/8/layout/cycle2"/>
    <dgm:cxn modelId="{680D69BC-D9F2-4D57-90BD-E8FB4CD9A354}" srcId="{B76AB52E-11A0-4B10-B028-DE58DF45B799}" destId="{F602650F-87A5-4C3B-BF0D-B8FD3E36B2D7}" srcOrd="4" destOrd="0" parTransId="{E93565ED-9125-411C-A4A5-39E2F3D23C5A}" sibTransId="{4CB06B89-3507-4FC9-9BA7-FC9D047B1DD9}"/>
    <dgm:cxn modelId="{1D43F319-DF1C-41F1-B7B8-DDD956C63623}" type="presOf" srcId="{2BE776A9-8838-439F-9B7D-84E266E81883}" destId="{8003935D-B0F3-4430-A8A5-5B5FF19B3F3F}" srcOrd="0" destOrd="0" presId="urn:microsoft.com/office/officeart/2005/8/layout/cycle2"/>
    <dgm:cxn modelId="{3B8C6E8B-0040-46EF-8E4C-746D1736450B}" type="presOf" srcId="{32C87C4F-345E-4197-8C29-454F80A1225C}" destId="{C46D4893-B545-4FC7-8BE5-87299F0D8693}" srcOrd="0" destOrd="0" presId="urn:microsoft.com/office/officeart/2005/8/layout/cycle2"/>
    <dgm:cxn modelId="{C10F4AC3-08FF-4FD4-8E03-538540EFC134}" type="presOf" srcId="{F0269793-3BA3-463E-9457-A5FAC44E3F14}" destId="{3B66A6BB-7ACD-4F1C-8B83-B0B1FB927F27}" srcOrd="1" destOrd="0" presId="urn:microsoft.com/office/officeart/2005/8/layout/cycle2"/>
    <dgm:cxn modelId="{57A82552-CCCA-4809-8087-1DF8AF79C4FF}" type="presOf" srcId="{F0269793-3BA3-463E-9457-A5FAC44E3F14}" destId="{43F7167D-2B6E-4FF2-A708-27CE0E8D4F3F}" srcOrd="0" destOrd="0" presId="urn:microsoft.com/office/officeart/2005/8/layout/cycle2"/>
    <dgm:cxn modelId="{C05A84D4-F742-45CF-8B06-A099D56923DD}" type="presOf" srcId="{30D98E80-DF93-4BB7-81AF-D46CD5181506}" destId="{E93F7A9F-6AFC-4AE0-A9CB-B0225FC4EC0A}" srcOrd="0" destOrd="0" presId="urn:microsoft.com/office/officeart/2005/8/layout/cycle2"/>
    <dgm:cxn modelId="{4BAE2582-ACD3-4E1D-BD19-375F417EE816}" srcId="{B76AB52E-11A0-4B10-B028-DE58DF45B799}" destId="{11455DA5-9900-49BD-9CC3-4B213F13CBC8}" srcOrd="2" destOrd="0" parTransId="{060331E2-64DA-4B8E-86B2-92DEB6E51697}" sibTransId="{30D98E80-DF93-4BB7-81AF-D46CD5181506}"/>
    <dgm:cxn modelId="{65524B08-EF9E-43A5-B023-2FC401155E6F}" srcId="{B76AB52E-11A0-4B10-B028-DE58DF45B799}" destId="{2BE776A9-8838-439F-9B7D-84E266E81883}" srcOrd="3" destOrd="0" parTransId="{D7173F9E-2A91-4E67-AD9B-05DF133BDD03}" sibTransId="{32C87C4F-345E-4197-8C29-454F80A1225C}"/>
    <dgm:cxn modelId="{BA560962-0DE8-44FB-A669-784E09F201C3}" type="presOf" srcId="{B76AB52E-11A0-4B10-B028-DE58DF45B799}" destId="{E5473874-CBC2-44D8-A7F4-93BE0780A129}" srcOrd="0" destOrd="0" presId="urn:microsoft.com/office/officeart/2005/8/layout/cycle2"/>
    <dgm:cxn modelId="{AE5284F0-97AF-402D-815C-A2D1C81935AF}" type="presOf" srcId="{30D98E80-DF93-4BB7-81AF-D46CD5181506}" destId="{056F2CFB-3338-400B-9AFD-BDB79911B1BD}" srcOrd="1" destOrd="0" presId="urn:microsoft.com/office/officeart/2005/8/layout/cycle2"/>
    <dgm:cxn modelId="{05116AE9-A9B9-4DC5-9ABD-BDD4F2955D83}" type="presOf" srcId="{3D4E99BA-053B-4403-9AC1-80D8D591FD41}" destId="{DB57D984-D3AB-490A-BC2B-5F24277454D8}" srcOrd="0" destOrd="0" presId="urn:microsoft.com/office/officeart/2005/8/layout/cycle2"/>
    <dgm:cxn modelId="{620EECA5-76DC-457C-9796-B16284E959C4}" type="presOf" srcId="{5781B3BF-C268-4E0A-9AF0-0370251FA7A2}" destId="{C9CA9F31-B488-4B12-9241-E1B15632EE4A}" srcOrd="0" destOrd="0" presId="urn:microsoft.com/office/officeart/2005/8/layout/cycle2"/>
    <dgm:cxn modelId="{753EC683-EDBB-41AC-B8D6-56AB85EC115B}" type="presParOf" srcId="{E5473874-CBC2-44D8-A7F4-93BE0780A129}" destId="{C9CA9F31-B488-4B12-9241-E1B15632EE4A}" srcOrd="0" destOrd="0" presId="urn:microsoft.com/office/officeart/2005/8/layout/cycle2"/>
    <dgm:cxn modelId="{B25CF587-CED1-45F4-8B62-432E726872C4}" type="presParOf" srcId="{E5473874-CBC2-44D8-A7F4-93BE0780A129}" destId="{43F7167D-2B6E-4FF2-A708-27CE0E8D4F3F}" srcOrd="1" destOrd="0" presId="urn:microsoft.com/office/officeart/2005/8/layout/cycle2"/>
    <dgm:cxn modelId="{1DF06906-CFDD-47AE-8E22-B531842728AC}" type="presParOf" srcId="{43F7167D-2B6E-4FF2-A708-27CE0E8D4F3F}" destId="{3B66A6BB-7ACD-4F1C-8B83-B0B1FB927F27}" srcOrd="0" destOrd="0" presId="urn:microsoft.com/office/officeart/2005/8/layout/cycle2"/>
    <dgm:cxn modelId="{4746AA62-56F2-4190-8C3E-39BE53BE9956}" type="presParOf" srcId="{E5473874-CBC2-44D8-A7F4-93BE0780A129}" destId="{DB57D984-D3AB-490A-BC2B-5F24277454D8}" srcOrd="2" destOrd="0" presId="urn:microsoft.com/office/officeart/2005/8/layout/cycle2"/>
    <dgm:cxn modelId="{D2F1584D-5819-4A2E-9520-8379276C5F5A}" type="presParOf" srcId="{E5473874-CBC2-44D8-A7F4-93BE0780A129}" destId="{B470028E-6753-444E-BFEF-5EC41CCCAA04}" srcOrd="3" destOrd="0" presId="urn:microsoft.com/office/officeart/2005/8/layout/cycle2"/>
    <dgm:cxn modelId="{63C327CE-D680-47EE-B8CF-87F30ACAAED6}" type="presParOf" srcId="{B470028E-6753-444E-BFEF-5EC41CCCAA04}" destId="{8868E6C2-8FAE-4E92-A9D0-8AE9032189CD}" srcOrd="0" destOrd="0" presId="urn:microsoft.com/office/officeart/2005/8/layout/cycle2"/>
    <dgm:cxn modelId="{3D7047E7-9081-4798-908F-E5293C04824C}" type="presParOf" srcId="{E5473874-CBC2-44D8-A7F4-93BE0780A129}" destId="{143F4E5F-A444-4076-9B70-7C28EAAEC66D}" srcOrd="4" destOrd="0" presId="urn:microsoft.com/office/officeart/2005/8/layout/cycle2"/>
    <dgm:cxn modelId="{69855197-4887-4480-A845-B0A1977B4BB0}" type="presParOf" srcId="{E5473874-CBC2-44D8-A7F4-93BE0780A129}" destId="{E93F7A9F-6AFC-4AE0-A9CB-B0225FC4EC0A}" srcOrd="5" destOrd="0" presId="urn:microsoft.com/office/officeart/2005/8/layout/cycle2"/>
    <dgm:cxn modelId="{6A360760-F825-4CBA-A156-AC553716B47F}" type="presParOf" srcId="{E93F7A9F-6AFC-4AE0-A9CB-B0225FC4EC0A}" destId="{056F2CFB-3338-400B-9AFD-BDB79911B1BD}" srcOrd="0" destOrd="0" presId="urn:microsoft.com/office/officeart/2005/8/layout/cycle2"/>
    <dgm:cxn modelId="{3E14F827-44B1-4111-9CC5-72CBDDD05881}" type="presParOf" srcId="{E5473874-CBC2-44D8-A7F4-93BE0780A129}" destId="{8003935D-B0F3-4430-A8A5-5B5FF19B3F3F}" srcOrd="6" destOrd="0" presId="urn:microsoft.com/office/officeart/2005/8/layout/cycle2"/>
    <dgm:cxn modelId="{247D8176-FBED-4D75-9DA3-8F1C6AE311FC}" type="presParOf" srcId="{E5473874-CBC2-44D8-A7F4-93BE0780A129}" destId="{C46D4893-B545-4FC7-8BE5-87299F0D8693}" srcOrd="7" destOrd="0" presId="urn:microsoft.com/office/officeart/2005/8/layout/cycle2"/>
    <dgm:cxn modelId="{8C2E55FE-C3C9-4F95-BFF2-B6E9BE7CE3FC}" type="presParOf" srcId="{C46D4893-B545-4FC7-8BE5-87299F0D8693}" destId="{874AD964-3318-49ED-9690-0234BD2C5ACC}" srcOrd="0" destOrd="0" presId="urn:microsoft.com/office/officeart/2005/8/layout/cycle2"/>
    <dgm:cxn modelId="{0FA1A004-07A1-47C9-9C3C-5F6715B258ED}" type="presParOf" srcId="{E5473874-CBC2-44D8-A7F4-93BE0780A129}" destId="{1937D74B-A5FE-41A8-989B-5B109D331B12}" srcOrd="8" destOrd="0" presId="urn:microsoft.com/office/officeart/2005/8/layout/cycle2"/>
    <dgm:cxn modelId="{18CBE591-B6D3-4711-A986-EB3567BC1196}" type="presParOf" srcId="{E5473874-CBC2-44D8-A7F4-93BE0780A129}" destId="{3BB05DE9-1674-410B-B403-28FB9C7433E0}" srcOrd="9" destOrd="0" presId="urn:microsoft.com/office/officeart/2005/8/layout/cycle2"/>
    <dgm:cxn modelId="{F6BCCEBD-6E6E-4E94-93D4-CA0D50F2D6AE}" type="presParOf" srcId="{3BB05DE9-1674-410B-B403-28FB9C7433E0}" destId="{FA497B1E-B23E-4182-9B64-2C7669AFEEBC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492F-DC0D-408C-A3CF-9309507D4BB4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F842-C3E8-4669-AA8C-93F08B17F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09C7-799E-43DA-B224-1595DA769AD8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B010-AB43-4AC3-AA89-C209A0CE8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9BD7-5281-4DDB-ABF8-C7E358A4D65C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522C-E4EA-4C3F-8AB8-4E2DF5C41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5FAC-1BE5-4B57-A7E6-FEEFA55F48C4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F502-75C3-47D0-B0A8-EA3AD2AEE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4DA2-4C29-4528-93C4-1E346F971421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239C-F36C-4CA1-8BB6-4F2A1E1FE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56F0-6EEB-4B90-B1C8-02988C531809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0C02-6535-4F25-AD73-BB97EDD0C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304C-BD59-47B7-9E6D-97A58ED19AE2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02DF-668A-4306-BF85-C6126B04F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99A16-E9FA-4DDE-B328-A9D97DBA8399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EE25-3C78-4974-985B-830670BB8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B5C1-650B-486D-ABFE-3B03445E74A7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682A-BF0A-4DE1-BB20-10AAA4579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B979-2054-4E04-A81D-D0233725B4A9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91A1-80BE-4DE6-939A-34D213748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6975-2149-4803-8A26-283104F5E74F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653A6-50E7-42D7-8C18-D4DF3F3E6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9DF932-4653-4FAE-BA79-CE0639AB53F0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248ACC-5E2D-43AB-9EE7-27BCCC51C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58888" y="2636838"/>
            <a:ext cx="7772400" cy="7921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Система воспитательной работы в начальной школе</a:t>
            </a:r>
            <a:br>
              <a:rPr lang="ru-RU" smtClean="0">
                <a:solidFill>
                  <a:srgbClr val="0070C0"/>
                </a:solidFill>
              </a:rPr>
            </a:br>
            <a:r>
              <a:rPr lang="ru-RU" sz="2000" smtClean="0"/>
              <a:t>/выступление на педагогическом совете/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788" y="5229225"/>
            <a:ext cx="2663825" cy="1223963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Выполнила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err="1" smtClean="0">
                <a:solidFill>
                  <a:schemeClr val="tx1"/>
                </a:solidFill>
              </a:rPr>
              <a:t>Паричук</a:t>
            </a:r>
            <a:r>
              <a:rPr lang="ru-RU" sz="2000" b="1" i="1" dirty="0" smtClean="0">
                <a:solidFill>
                  <a:schemeClr val="tx1"/>
                </a:solidFill>
              </a:rPr>
              <a:t> В.В. 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учитель начальных классов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4075" y="188913"/>
            <a:ext cx="532765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МКОУ СОШ № 16. г. Дзержинска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Нижегородской области</a:t>
            </a: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4160838" y="6381750"/>
            <a:ext cx="1027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2012 год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8286750" y="2857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643042" y="1000108"/>
          <a:ext cx="700092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Безымянный 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2844" y="142852"/>
            <a:ext cx="1857388" cy="152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P_A0299.jpg"/>
          <p:cNvPicPr>
            <a:picLocks noChangeAspect="1"/>
          </p:cNvPicPr>
          <p:nvPr/>
        </p:nvPicPr>
        <p:blipFill>
          <a:blip r:embed="rId4">
            <a:lum bright="-30000" contrast="20000"/>
          </a:blip>
          <a:srcRect/>
          <a:stretch>
            <a:fillRect/>
          </a:stretch>
        </p:blipFill>
        <p:spPr>
          <a:xfrm>
            <a:off x="142844" y="1714488"/>
            <a:ext cx="1857388" cy="169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3500438"/>
            <a:ext cx="1714513" cy="180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</a:t>
            </a: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2357438" y="285750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</a:rPr>
              <a:t>Мониторинг занятости детей в учреждениях дополнительного образования </a:t>
            </a: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357158" y="5286388"/>
            <a:ext cx="1500198" cy="147042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Наши поездки</a:t>
            </a:r>
          </a:p>
        </p:txBody>
      </p:sp>
      <p:pic>
        <p:nvPicPr>
          <p:cNvPr id="7" name="Содержимое 6" descr="SP_A024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00034" y="2143116"/>
            <a:ext cx="3143272" cy="2357454"/>
          </a:xfrm>
          <a:effectLst>
            <a:softEdge rad="112500"/>
          </a:effectLst>
        </p:spPr>
      </p:pic>
      <p:pic>
        <p:nvPicPr>
          <p:cNvPr id="8" name="Содержимое 7" descr="SP_A025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3571868" y="1214422"/>
            <a:ext cx="1768091" cy="2357454"/>
          </a:xfrm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214554"/>
            <a:ext cx="364280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Содержимое 8" descr="SAM_055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0364" y="3857628"/>
            <a:ext cx="3000396" cy="277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Работы учащихся нашего класса</a:t>
            </a:r>
          </a:p>
        </p:txBody>
      </p:sp>
      <p:pic>
        <p:nvPicPr>
          <p:cNvPr id="10243" name="Picture 2" descr="D:\мама\Documents\Favorites\фото\фото 1 б класса\пасх подел 2011\1Цып-цып-цып- мои цыплятки Морозов Ива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71106" y="880665"/>
            <a:ext cx="1864057" cy="2484835"/>
          </a:xfrm>
          <a:effectLst>
            <a:softEdge rad="112500"/>
          </a:effectLst>
        </p:spPr>
      </p:pic>
      <p:pic>
        <p:nvPicPr>
          <p:cNvPr id="10244" name="Picture 3" descr="D:\мама\Documents\Favorites\фото\фото 1 б класса\пасх подел 2011\Чудо-сад Бурова Карин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14501" y="2488406"/>
            <a:ext cx="1893577" cy="2524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45" name="Picture 4" descr="D:\мама\Documents\Favorites\фото\фото 1 б класса\пасх подел 2011\Пасхальное чудо Бацекало Алексе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504349" y="1171560"/>
            <a:ext cx="2793289" cy="2095416"/>
          </a:xfrm>
          <a:effectLst>
            <a:softEdge rad="112500"/>
          </a:effectLst>
        </p:spPr>
      </p:pic>
      <p:pic>
        <p:nvPicPr>
          <p:cNvPr id="10246" name="Picture 5" descr="D:\мама\Documents\Favorites\фото\фото 1 б класса\стар январь\S201003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57812" y="3076953"/>
            <a:ext cx="2581631" cy="193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47" name="Picture 6" descr="D:\мама\Documents\Favorites\фото\фото 1 б класса\стар январь\S201003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82976" y="4028966"/>
            <a:ext cx="2097136" cy="2796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48" name="Picture 7" descr="D:\мама\Documents\Favorites\фото\фото 1 б класса\стар январь\S201003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97638" y="4759589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49" name="Picture 8" descr="D:\мама\Documents\Favorites\фото\фото 1 б класса\стар январь\S201020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92280" y="880665"/>
            <a:ext cx="1897557" cy="2529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50" name="Picture 9" descr="D:\мама\Documents\Favorites\фото\фото 1 б класса\апрель\С паздником Пасхи Федосеев Роман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4894938"/>
            <a:ext cx="2617415" cy="1963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8429625" y="21431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Наша гордость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357554" y="2928934"/>
            <a:ext cx="2214578" cy="1660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3" descr="D:\мама\Documents\Favorites\фото\фото 1 б класса\в теч года2011\S20100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72188" y="1000125"/>
            <a:ext cx="1143000" cy="16160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50" y="857250"/>
            <a:ext cx="1189038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0" name="Picture 5" descr="D:\мама\Documents\Favorites\фото\фото 1 б класса\стар январь\S20102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4929198"/>
            <a:ext cx="2190797" cy="1643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2928934"/>
            <a:ext cx="2214578" cy="1561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S2010002.JPG"/>
          <p:cNvPicPr>
            <a:picLocks noChangeAspect="1"/>
          </p:cNvPicPr>
          <p:nvPr/>
        </p:nvPicPr>
        <p:blipFill>
          <a:blip r:embed="rId7" cstate="screen">
            <a:lum bright="10000" contrast="10000"/>
          </a:blip>
          <a:stretch>
            <a:fillRect/>
          </a:stretch>
        </p:blipFill>
        <p:spPr>
          <a:xfrm>
            <a:off x="6572264" y="2857496"/>
            <a:ext cx="2190767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28992" y="4929198"/>
            <a:ext cx="2238106" cy="1678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7" descr="S2010006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 bwMode="auto">
          <a:xfrm>
            <a:off x="6643702" y="4929198"/>
            <a:ext cx="2286016" cy="171451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S2010049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071670" y="785794"/>
            <a:ext cx="910742" cy="182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Рисунок 12" descr="благод 001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857625" y="785813"/>
            <a:ext cx="13573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7" descr="C:\Users\Администратор\AppData\Local\Microsoft\Windows\Temporary Internet Files\Content.IE5\KDJ22PNQ\MC900343181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24750" y="0"/>
            <a:ext cx="1619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2010049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>
            <a:off x="8001000" y="1000125"/>
            <a:ext cx="855663" cy="1458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51" name="TextBox 14"/>
          <p:cNvSpPr txBox="1">
            <a:spLocks noChangeArrowheads="1"/>
          </p:cNvSpPr>
          <p:nvPr/>
        </p:nvSpPr>
        <p:spPr bwMode="auto">
          <a:xfrm>
            <a:off x="8643938" y="1428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154113" y="44450"/>
            <a:ext cx="7540625" cy="792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660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660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660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365766" y="5143512"/>
            <a:ext cx="1578202" cy="138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572500" y="1428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2411413" y="1196975"/>
            <a:ext cx="6481762" cy="452596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mtClean="0">
                <a:solidFill>
                  <a:srgbClr val="0070C0"/>
                </a:solidFill>
                <a:latin typeface="Monotype Corsiva" pitchFamily="66" charset="0"/>
              </a:rPr>
              <a:t>Истинный показатель цивилизации — </a:t>
            </a:r>
          </a:p>
          <a:p>
            <a:pPr algn="just" eaLnBrk="1" hangingPunct="1">
              <a:buFont typeface="Arial" charset="0"/>
              <a:buNone/>
            </a:pPr>
            <a:r>
              <a:rPr lang="ru-RU" smtClean="0">
                <a:solidFill>
                  <a:srgbClr val="0070C0"/>
                </a:solidFill>
                <a:latin typeface="Monotype Corsiva" pitchFamily="66" charset="0"/>
              </a:rPr>
              <a:t>не   уровень  богатства   и   образования,</a:t>
            </a:r>
          </a:p>
          <a:p>
            <a:pPr algn="just" eaLnBrk="1" hangingPunct="1">
              <a:buFont typeface="Arial" charset="0"/>
              <a:buNone/>
            </a:pPr>
            <a:r>
              <a:rPr lang="ru-RU" smtClean="0">
                <a:solidFill>
                  <a:srgbClr val="0070C0"/>
                </a:solidFill>
                <a:latin typeface="Monotype Corsiva" pitchFamily="66" charset="0"/>
              </a:rPr>
              <a:t> не  величина  городов, не  обилие урожая,</a:t>
            </a:r>
          </a:p>
          <a:p>
            <a:pPr algn="just" eaLnBrk="1" hangingPunct="1">
              <a:buFont typeface="Arial" charset="0"/>
              <a:buNone/>
            </a:pPr>
            <a:r>
              <a:rPr lang="ru-RU" smtClean="0">
                <a:solidFill>
                  <a:srgbClr val="0070C0"/>
                </a:solidFill>
                <a:latin typeface="Monotype Corsiva" pitchFamily="66" charset="0"/>
              </a:rPr>
              <a:t> а </a:t>
            </a: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облик человека</a:t>
            </a:r>
            <a:r>
              <a:rPr lang="ru-RU" smtClean="0">
                <a:solidFill>
                  <a:srgbClr val="0070C0"/>
                </a:solidFill>
                <a:latin typeface="Monotype Corsiva" pitchFamily="66" charset="0"/>
              </a:rPr>
              <a:t>, воспитываемого страной. </a:t>
            </a:r>
          </a:p>
          <a:p>
            <a:pPr algn="just" eaLnBrk="1" hangingPunct="1">
              <a:buFont typeface="Arial" charset="0"/>
              <a:buNone/>
            </a:pPr>
            <a:endParaRPr lang="ru-RU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mtClean="0">
                <a:solidFill>
                  <a:srgbClr val="0070C0"/>
                </a:solidFill>
                <a:latin typeface="Monotype Corsiva" pitchFamily="66" charset="0"/>
              </a:rPr>
              <a:t>Эмерсон Р .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8429625" y="214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Мониторинг запросов </a:t>
            </a:r>
          </a:p>
        </p:txBody>
      </p:sp>
      <p:sp>
        <p:nvSpPr>
          <p:cNvPr id="4099" name="Текст 4"/>
          <p:cNvSpPr>
            <a:spLocks noGrp="1"/>
          </p:cNvSpPr>
          <p:nvPr>
            <p:ph type="body" idx="1"/>
          </p:nvPr>
        </p:nvSpPr>
        <p:spPr>
          <a:xfrm>
            <a:off x="285750" y="1857375"/>
            <a:ext cx="4040188" cy="639763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70C0"/>
                </a:solidFill>
              </a:rPr>
              <a:t>Родителей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0" y="2174875"/>
          <a:ext cx="4497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1" name="Текст 5"/>
          <p:cNvSpPr>
            <a:spLocks noGrp="1"/>
          </p:cNvSpPr>
          <p:nvPr>
            <p:ph type="body" sz="quarter" idx="3"/>
          </p:nvPr>
        </p:nvSpPr>
        <p:spPr>
          <a:xfrm>
            <a:off x="4714875" y="1214438"/>
            <a:ext cx="4041775" cy="63976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70C0"/>
                </a:solidFill>
              </a:rPr>
              <a:t>Детей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142844" y="2643182"/>
          <a:ext cx="44989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429124" y="1857364"/>
          <a:ext cx="4572000" cy="381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8572500" y="21431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561263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Направления и формы работы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071538" y="1214422"/>
          <a:ext cx="7786742" cy="547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572500" y="1428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/>
            </a:r>
            <a:br>
              <a:rPr lang="ru-RU" b="1" smtClean="0">
                <a:solidFill>
                  <a:srgbClr val="0070C0"/>
                </a:solidFill>
              </a:rPr>
            </a:b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6147" name="Текст 7"/>
          <p:cNvSpPr>
            <a:spLocks noGrp="1"/>
          </p:cNvSpPr>
          <p:nvPr>
            <p:ph type="body" idx="1"/>
          </p:nvPr>
        </p:nvSpPr>
        <p:spPr>
          <a:xfrm>
            <a:off x="827088" y="885825"/>
            <a:ext cx="7974012" cy="1751013"/>
          </a:xfrm>
        </p:spPr>
        <p:txBody>
          <a:bodyPr/>
          <a:lstStyle/>
          <a:p>
            <a:pPr algn="r" eaLnBrk="1" hangingPunct="1"/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</a:rPr>
              <a:t>Сказка- ложь, да в ней намек, </a:t>
            </a:r>
          </a:p>
          <a:p>
            <a:pPr algn="r" eaLnBrk="1" hangingPunct="1"/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</a:rPr>
              <a:t>добрым молодцам - урок.</a:t>
            </a:r>
          </a:p>
          <a:p>
            <a:pPr algn="r" eaLnBrk="1" hangingPunct="1"/>
            <a:r>
              <a:rPr lang="ru-RU" sz="200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just" eaLnBrk="1" hangingPunct="1"/>
            <a:r>
              <a:rPr lang="ru-RU" sz="200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mtClean="0"/>
          </a:p>
        </p:txBody>
      </p:sp>
      <p:pic>
        <p:nvPicPr>
          <p:cNvPr id="7" name="Содержимое 3" descr="DSCF25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2143116"/>
            <a:ext cx="6736756" cy="4047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500" y="28575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«Дорогой добра»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8429625" y="214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 «Золотое перышко»</a:t>
            </a:r>
          </a:p>
        </p:txBody>
      </p:sp>
      <p:pic>
        <p:nvPicPr>
          <p:cNvPr id="7" name="Содержимое 22" descr="S201002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067944" y="2996952"/>
            <a:ext cx="5000295" cy="3750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S20100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4323" y="1052736"/>
            <a:ext cx="4608511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6" descr="C:\Users\Администратор\AppData\Local\Microsoft\Windows\Temporary Internet Files\Content.IE5\D1IERPN5\MC90008856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8575"/>
            <a:ext cx="2266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8715375" y="1428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«Волшебная палитра»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27313" y="3500438"/>
            <a:ext cx="4300537" cy="3225800"/>
          </a:xfrm>
          <a:effectLst>
            <a:softEdge rad="112500"/>
          </a:effectLst>
        </p:spPr>
      </p:pic>
      <p:pic>
        <p:nvPicPr>
          <p:cNvPr id="7172" name="Picture 3" descr="D:\мама\Documents\Favorites\фото\фото 1 б класса\март\S2010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941388"/>
            <a:ext cx="3681413" cy="2760662"/>
          </a:xfrm>
          <a:effectLst>
            <a:softEdge rad="112500"/>
          </a:effectLst>
        </p:spPr>
      </p:pic>
      <p:pic>
        <p:nvPicPr>
          <p:cNvPr id="7173" name="Picture 4" descr="D:\мама\Documents\Favorites\фото\фото 1 б класса\март\S201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908050"/>
            <a:ext cx="3635375" cy="272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7" descr="C:\Users\Администратор\AppData\Local\Microsoft\Windows\Temporary Internet Files\Content.IE5\EDBT7PAB\MC90008855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1850" y="4005263"/>
            <a:ext cx="1762125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8643938" y="1428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2875" y="115888"/>
            <a:ext cx="8786813" cy="7969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 «Наши руки не знают скуки»</a:t>
            </a:r>
          </a:p>
        </p:txBody>
      </p:sp>
      <p:pic>
        <p:nvPicPr>
          <p:cNvPr id="6147" name="Picture 3" descr="D:\мама\Documents\Favorites\фото\фото 1 б класса\март\S2010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860032" y="3645024"/>
            <a:ext cx="4120099" cy="3090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124744"/>
            <a:ext cx="2682366" cy="3540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D:\мама\Documents\Favorites\фото\фото 1 б класса\март\S20100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179512" y="3080118"/>
            <a:ext cx="2745938" cy="366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7" descr="C:\Users\Администратор\AppData\Local\Microsoft\Windows\Temporary Internet Files\Content.IE5\V25BBR08\MC90023039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8050" y="1052513"/>
            <a:ext cx="27432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8572500" y="142875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9600" cy="6540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Спортивно- оздоровительное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499992" y="2992313"/>
            <a:ext cx="4522548" cy="3391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584265"/>
            <a:ext cx="4392488" cy="3294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508625" y="6308725"/>
            <a:ext cx="30559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«Море волнуется…»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450" y="4887913"/>
            <a:ext cx="13382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«Ручеек»</a:t>
            </a:r>
          </a:p>
        </p:txBody>
      </p:sp>
      <p:pic>
        <p:nvPicPr>
          <p:cNvPr id="10247" name="Picture 6" descr="C:\Users\Администратор\AppData\Local\Microsoft\Windows\Temporary Internet Files\Content.IE5\V25BBR08\MC90019769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039813"/>
            <a:ext cx="3273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8572500" y="21431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едсовет Система воспит работы 2б клас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педсовет Система воспит работы 2б класс</Template>
  <TotalTime>6</TotalTime>
  <Words>178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Arial</vt:lpstr>
      <vt:lpstr>Monotype Corsiva</vt:lpstr>
      <vt:lpstr>педсовет Система воспит работы 2б класс</vt:lpstr>
      <vt:lpstr>Система воспитательной работы в начальной школе /выступление на педагогическом совете/</vt:lpstr>
      <vt:lpstr>Слайд 2</vt:lpstr>
      <vt:lpstr>Мониторинг запросов </vt:lpstr>
      <vt:lpstr>Направления и формы работы </vt:lpstr>
      <vt:lpstr> </vt:lpstr>
      <vt:lpstr> «Золотое перышко»</vt:lpstr>
      <vt:lpstr>«Волшебная палитра»</vt:lpstr>
      <vt:lpstr> «Наши руки не знают скуки»</vt:lpstr>
      <vt:lpstr>Спортивно- оздоровительное </vt:lpstr>
      <vt:lpstr>Слайд 10</vt:lpstr>
      <vt:lpstr>Наши поездки</vt:lpstr>
      <vt:lpstr>Работы учащихся нашего класса</vt:lpstr>
      <vt:lpstr>Наша гордость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воспитательной работы в начальной школе /выступление на педагогическом совете/</dc:title>
  <dc:creator>User</dc:creator>
  <cp:lastModifiedBy>User</cp:lastModifiedBy>
  <cp:revision>1</cp:revision>
  <dcterms:created xsi:type="dcterms:W3CDTF">2015-01-07T17:31:33Z</dcterms:created>
  <dcterms:modified xsi:type="dcterms:W3CDTF">2015-01-07T17:37:51Z</dcterms:modified>
</cp:coreProperties>
</file>