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karapysik.ru/wp-content/uploads/2013/04/098.gi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karapysik.ru/wp-content/uploads/2013/04/098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karapysik.ru/wp-content/uploads/2013/04/098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karapysik.ru/wp-content/uploads/2013/04/098-kopiya.gi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karapysik.ru/wp-content/uploads/2013/04/098-kopiya.gi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karapysik.ru/wp-content/uploads/2013/04/098-kopiya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делки на пасх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928992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699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оделки на пасху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7175" b="61622"/>
          <a:stretch/>
        </p:blipFill>
        <p:spPr bwMode="auto">
          <a:xfrm>
            <a:off x="1" y="404664"/>
            <a:ext cx="9144000" cy="5182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728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 на пасху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25" b="30688"/>
          <a:stretch/>
        </p:blipFill>
        <p:spPr bwMode="auto">
          <a:xfrm>
            <a:off x="0" y="548680"/>
            <a:ext cx="9144000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81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 на пасху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48"/>
          <a:stretch/>
        </p:blipFill>
        <p:spPr bwMode="auto">
          <a:xfrm>
            <a:off x="4507" y="116632"/>
            <a:ext cx="8964488" cy="5398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609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 на пасху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93"/>
          <a:stretch/>
        </p:blipFill>
        <p:spPr bwMode="auto">
          <a:xfrm>
            <a:off x="0" y="74295"/>
            <a:ext cx="9324528" cy="5874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2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 на пасху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4" t="30693" r="4286" b="45943"/>
          <a:stretch/>
        </p:blipFill>
        <p:spPr bwMode="auto">
          <a:xfrm>
            <a:off x="0" y="404664"/>
            <a:ext cx="9252520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30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елки на пасху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2" t="54489" b="3360"/>
          <a:stretch/>
        </p:blipFill>
        <p:spPr bwMode="auto">
          <a:xfrm>
            <a:off x="88482" y="0"/>
            <a:ext cx="9055518" cy="6192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041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2014-04-14T02:32:26Z</dcterms:created>
  <dcterms:modified xsi:type="dcterms:W3CDTF">2014-04-14T02:37:46Z</dcterms:modified>
</cp:coreProperties>
</file>