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9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84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42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89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72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02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653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8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214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2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93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38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41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06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3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1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83F9A1-4927-426E-AE50-A8A869B4DDA5}" type="datetimeFigureOut">
              <a:rPr lang="uk-UA" smtClean="0"/>
              <a:t>06.01.2015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87B371-F2E4-4504-A02C-014EA6931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6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800104"/>
          </a:xfrm>
        </p:spPr>
        <p:txBody>
          <a:bodyPr>
            <a:normAutofit/>
          </a:bodyPr>
          <a:lstStyle/>
          <a:p>
            <a:r>
              <a:rPr lang="uk-UA" sz="80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Саки</a:t>
            </a:r>
            <a:endParaRPr lang="uk-UA" sz="80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2056" y="4845132"/>
            <a:ext cx="5529944" cy="2012867"/>
          </a:xfrm>
        </p:spPr>
        <p:txBody>
          <a:bodyPr>
            <a:normAutofit/>
          </a:bodyPr>
          <a:lstStyle/>
          <a:p>
            <a:r>
              <a:rPr lang="uk-UA" smtClean="0">
                <a:solidFill>
                  <a:schemeClr val="accent4">
                    <a:lumMod val="50000"/>
                  </a:schemeClr>
                </a:solidFill>
              </a:rPr>
              <a:t>подготовила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Захарова О.В.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171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5" y="2140527"/>
            <a:ext cx="6289965" cy="47174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6838" cy="39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589516"/>
            <a:ext cx="5399314" cy="6281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392612"/>
            <a:ext cx="6417060" cy="394896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34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37" y="0"/>
            <a:ext cx="5951964" cy="4085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9308"/>
            <a:ext cx="6240036" cy="44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81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4348" cy="49757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78" y="51645"/>
            <a:ext cx="5084310" cy="67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166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25" y="2659563"/>
            <a:ext cx="5803075" cy="4198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14391" cy="4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44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19" y="1325692"/>
            <a:ext cx="6586081" cy="5532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05919" cy="38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709"/>
            <a:ext cx="6567055" cy="49252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4" y="0"/>
            <a:ext cx="6867526" cy="34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80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73377" cy="47738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69" y="2203451"/>
            <a:ext cx="6931231" cy="46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7" y="190005"/>
            <a:ext cx="4994560" cy="66679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0"/>
            <a:ext cx="4983678" cy="66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37</TotalTime>
  <Words>3</Words>
  <Application>Microsoft Office PowerPoint</Application>
  <PresentationFormat>Произвольный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Город Саки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Саки</dc:title>
  <dc:creator>Ученик</dc:creator>
  <cp:lastModifiedBy>ЗАВ</cp:lastModifiedBy>
  <cp:revision>9</cp:revision>
  <dcterms:created xsi:type="dcterms:W3CDTF">2014-10-02T16:28:38Z</dcterms:created>
  <dcterms:modified xsi:type="dcterms:W3CDTF">2015-01-06T12:04:25Z</dcterms:modified>
</cp:coreProperties>
</file>