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67" r:id="rId4"/>
    <p:sldId id="272" r:id="rId5"/>
    <p:sldId id="271" r:id="rId6"/>
    <p:sldId id="285" r:id="rId7"/>
    <p:sldId id="286" r:id="rId8"/>
    <p:sldId id="345" r:id="rId9"/>
    <p:sldId id="343" r:id="rId10"/>
    <p:sldId id="294" r:id="rId11"/>
    <p:sldId id="296" r:id="rId12"/>
    <p:sldId id="323" r:id="rId13"/>
    <p:sldId id="313" r:id="rId14"/>
    <p:sldId id="263" r:id="rId15"/>
    <p:sldId id="265" r:id="rId16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94660"/>
  </p:normalViewPr>
  <p:slideViewPr>
    <p:cSldViewPr>
      <p:cViewPr varScale="1">
        <p:scale>
          <a:sx n="100" d="100"/>
          <a:sy n="10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C9CD-6930-4C2B-B9F2-B6BAF5EC4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BFCFB-F0D4-44ED-ADC9-DCE6001BE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B085-CD9C-41A9-A728-4BADF8AFA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99F5-EB9E-4625-96E6-50AFDA7DF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7745A-AFDD-4A51-B500-040D3D4DE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8041F-70E5-4AE6-8CAD-BB850EA0E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FC8C5-2DFA-4A19-ABCC-89C13A1F5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385CE-4175-47B1-85F2-080BD8942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CC71B-D7E2-41F3-8DA6-7C03A5F5B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1B1F7-6280-4EF2-9BD5-3D447739A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D848C-992E-4F59-8C40-19485A83C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0309957-5913-435F-AAFE-7F7417995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5" name="Picture 7" descr="129647328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426" b="22426"/>
          <a:stretch>
            <a:fillRect/>
          </a:stretch>
        </p:blipFill>
        <p:spPr>
          <a:xfrm>
            <a:off x="900113" y="612775"/>
            <a:ext cx="7343775" cy="5553075"/>
          </a:xfrm>
          <a:noFill/>
        </p:spPr>
      </p:pic>
      <p:sp>
        <p:nvSpPr>
          <p:cNvPr id="13316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5059" name="Рисунок 4" descr="Наполеон у стен Кремля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0856" b="20856"/>
          <a:stretch>
            <a:fillRect/>
          </a:stretch>
        </p:blipFill>
        <p:spPr>
          <a:xfrm>
            <a:off x="827088" y="612775"/>
            <a:ext cx="7561262" cy="5553075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8131" name="Рисунок 4" descr="Партизанское движени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612775"/>
            <a:ext cx="7559675" cy="5553075"/>
          </a:xfrm>
        </p:spPr>
      </p:pic>
      <p:sp>
        <p:nvSpPr>
          <p:cNvPr id="4813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7" name="Рисунок 4" descr="Партизанская война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917" r="6917"/>
          <a:stretch>
            <a:fillRect/>
          </a:stretch>
        </p:blipFill>
        <p:spPr>
          <a:xfrm>
            <a:off x="755650" y="612775"/>
            <a:ext cx="7632700" cy="5624513"/>
          </a:xfrm>
        </p:spPr>
      </p:pic>
      <p:sp>
        <p:nvSpPr>
          <p:cNvPr id="5222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5" name="Рисунок 6" descr="Отступление Наполео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165" b="5165"/>
          <a:stretch>
            <a:fillRect/>
          </a:stretch>
        </p:blipFill>
        <p:spPr>
          <a:xfrm>
            <a:off x="827088" y="612775"/>
            <a:ext cx="7561262" cy="5553075"/>
          </a:xfrm>
        </p:spPr>
      </p:pic>
      <p:sp>
        <p:nvSpPr>
          <p:cNvPr id="6963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7587" name="Picture 8" descr="0_63660_9cb19a0_X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500" r="10500"/>
          <a:stretch>
            <a:fillRect/>
          </a:stretch>
        </p:blipFill>
        <p:spPr>
          <a:xfrm>
            <a:off x="1042988" y="620713"/>
            <a:ext cx="7345362" cy="5545137"/>
          </a:xfrm>
          <a:noFill/>
        </p:spPr>
      </p:pic>
      <p:sp>
        <p:nvSpPr>
          <p:cNvPr id="67588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2707" name="Picture 6" descr="skrin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612775"/>
            <a:ext cx="7632700" cy="5553075"/>
          </a:xfrm>
          <a:noFill/>
        </p:spPr>
      </p:pic>
      <p:sp>
        <p:nvSpPr>
          <p:cNvPr id="72708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Ход военных действий</a:t>
            </a:r>
          </a:p>
        </p:txBody>
      </p:sp>
      <p:pic>
        <p:nvPicPr>
          <p:cNvPr id="15363" name="Picture 9" descr="map0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679" b="2679"/>
          <a:stretch>
            <a:fillRect/>
          </a:stretch>
        </p:blipFill>
        <p:spPr>
          <a:xfrm>
            <a:off x="827088" y="612775"/>
            <a:ext cx="7416800" cy="5553075"/>
          </a:xfrm>
          <a:noFill/>
        </p:spPr>
      </p:pic>
      <p:sp>
        <p:nvSpPr>
          <p:cNvPr id="15364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Рисунок 9" descr="На подступах к Москве Начало войны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337" r="6337"/>
          <a:stretch>
            <a:fillRect/>
          </a:stretch>
        </p:blipFill>
        <p:spPr>
          <a:xfrm>
            <a:off x="539552" y="612775"/>
            <a:ext cx="8208912" cy="5624513"/>
          </a:xfrm>
        </p:spPr>
      </p:pic>
      <p:sp>
        <p:nvSpPr>
          <p:cNvPr id="14340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Рисунок 4" descr="0a3194655a26ca06402aa761f20c26e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57" b="957"/>
          <a:stretch>
            <a:fillRect/>
          </a:stretch>
        </p:blipFill>
        <p:spPr>
          <a:xfrm>
            <a:off x="900113" y="612775"/>
            <a:ext cx="7559675" cy="5553075"/>
          </a:xfrm>
        </p:spPr>
      </p:pic>
      <p:sp>
        <p:nvSpPr>
          <p:cNvPr id="1741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3" name="Рисунок 4" descr="Военные действия 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92" b="2592"/>
          <a:stretch>
            <a:fillRect/>
          </a:stretch>
        </p:blipFill>
        <p:spPr>
          <a:xfrm>
            <a:off x="900113" y="612775"/>
            <a:ext cx="7488237" cy="5553075"/>
          </a:xfrm>
        </p:spPr>
      </p:pic>
      <p:sp>
        <p:nvSpPr>
          <p:cNvPr id="2560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699" name="Рисунок 4" descr="Вторжение армии Наполеона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40" b="340"/>
          <a:stretch>
            <a:fillRect/>
          </a:stretch>
        </p:blipFill>
        <p:spPr>
          <a:xfrm>
            <a:off x="900113" y="612775"/>
            <a:ext cx="7416800" cy="5553075"/>
          </a:xfrm>
        </p:spPr>
      </p:pic>
      <p:sp>
        <p:nvSpPr>
          <p:cNvPr id="29700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67" name="Рисунок 4" descr="Кутузов на Бородинском пол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73" r="1273"/>
          <a:stretch>
            <a:fillRect/>
          </a:stretch>
        </p:blipFill>
        <p:spPr>
          <a:xfrm>
            <a:off x="900113" y="612775"/>
            <a:ext cx="7416800" cy="5553075"/>
          </a:xfrm>
        </p:spPr>
      </p:pic>
      <p:sp>
        <p:nvSpPr>
          <p:cNvPr id="3686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1" name="Рисунок 4" descr="Совет в Филях-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3000" r="13000"/>
          <a:stretch>
            <a:fillRect/>
          </a:stretch>
        </p:blipFill>
        <p:spPr>
          <a:xfrm>
            <a:off x="900113" y="612775"/>
            <a:ext cx="7416800" cy="5553075"/>
          </a:xfrm>
        </p:spPr>
      </p:pic>
      <p:sp>
        <p:nvSpPr>
          <p:cNvPr id="37892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7107" name="Рисунок 4" descr="Пожар Москвы 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17" r="4417"/>
          <a:stretch>
            <a:fillRect/>
          </a:stretch>
        </p:blipFill>
        <p:spPr>
          <a:xfrm>
            <a:off x="827088" y="612775"/>
            <a:ext cx="7561262" cy="5553075"/>
          </a:xfrm>
        </p:spPr>
      </p:pic>
      <p:sp>
        <p:nvSpPr>
          <p:cNvPr id="47108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</TotalTime>
  <Words>3</Words>
  <Application>Microsoft Office PowerPoint</Application>
  <PresentationFormat>Экран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Ход военных действий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СОШ №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dodonova</dc:creator>
  <cp:lastModifiedBy>User</cp:lastModifiedBy>
  <cp:revision>40</cp:revision>
  <cp:lastPrinted>2010-12-21T14:18:40Z</cp:lastPrinted>
  <dcterms:created xsi:type="dcterms:W3CDTF">2012-02-01T07:03:07Z</dcterms:created>
  <dcterms:modified xsi:type="dcterms:W3CDTF">2010-12-25T10:25:49Z</dcterms:modified>
</cp:coreProperties>
</file>