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80C7-3012-47A6-B0AF-0838BB881FB2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7838-818C-4327-8AC2-C88ABAA50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80C7-3012-47A6-B0AF-0838BB881FB2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7838-818C-4327-8AC2-C88ABAA50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80C7-3012-47A6-B0AF-0838BB881FB2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7838-818C-4327-8AC2-C88ABAA50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80C7-3012-47A6-B0AF-0838BB881FB2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7838-818C-4327-8AC2-C88ABAA50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80C7-3012-47A6-B0AF-0838BB881FB2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7838-818C-4327-8AC2-C88ABAA50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80C7-3012-47A6-B0AF-0838BB881FB2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7838-818C-4327-8AC2-C88ABAA50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80C7-3012-47A6-B0AF-0838BB881FB2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7838-818C-4327-8AC2-C88ABAA50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80C7-3012-47A6-B0AF-0838BB881FB2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7838-818C-4327-8AC2-C88ABAA50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80C7-3012-47A6-B0AF-0838BB881FB2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7838-818C-4327-8AC2-C88ABAA50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80C7-3012-47A6-B0AF-0838BB881FB2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7838-818C-4327-8AC2-C88ABAA50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80C7-3012-47A6-B0AF-0838BB881FB2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7838-818C-4327-8AC2-C88ABAA50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480C7-3012-47A6-B0AF-0838BB881FB2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C7838-818C-4327-8AC2-C88ABAA50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143900" cy="54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714480" y="0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Владислав </a:t>
            </a:r>
            <a:r>
              <a:rPr lang="ru-RU" dirty="0" err="1"/>
              <a:t>Лекомцев</a:t>
            </a:r>
            <a:r>
              <a:rPr lang="ru-RU" dirty="0"/>
              <a:t> выиграл биатлонную гонку на 7,5 километров в категории для участников, которые передвигаются стоя. Это уже третье российское "золото" в первый день соревновательной 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143900" cy="54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305050"/>
            <a:ext cx="70866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85918" y="14285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/>
              <a:t>EPA/VALDRIN XHEMAJ</a:t>
            </a:r>
            <a:endParaRPr lang="ru-RU" dirty="0"/>
          </a:p>
          <a:p>
            <a:pPr fontAlgn="base"/>
            <a:r>
              <a:rPr lang="ru-RU" dirty="0" smtClean="0"/>
              <a:t>СОЧИ, 10 марта. /Спец. корр. ИТАР-ТАСС/. Российский лыжник Рушан </a:t>
            </a:r>
            <a:r>
              <a:rPr lang="ru-RU" dirty="0" err="1" smtClean="0"/>
              <a:t>Миннегулов</a:t>
            </a:r>
            <a:r>
              <a:rPr lang="ru-RU" dirty="0" smtClean="0"/>
              <a:t> выиграл золото </a:t>
            </a:r>
            <a:r>
              <a:rPr lang="ru-RU" dirty="0" err="1" smtClean="0"/>
              <a:t>Паралимпийских</a:t>
            </a:r>
            <a:r>
              <a:rPr lang="ru-RU" dirty="0" smtClean="0"/>
              <a:t> игр на дистанции 20 км классическим стилем в категории "стоя". Результат спортсмена - 50 минут 55,1 секунды.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14500"/>
            <a:ext cx="609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357290" y="142852"/>
            <a:ext cx="64294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Слабовидящая лыжница Елена Ремизова выиграла </a:t>
            </a:r>
            <a:r>
              <a:rPr lang="ru-RU" b="1" dirty="0" err="1"/>
              <a:t>паралимпийское</a:t>
            </a:r>
            <a:r>
              <a:rPr lang="ru-RU" b="1" dirty="0"/>
              <a:t> золото в гонке на 15 км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2081213"/>
            <a:ext cx="47625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28662" y="785794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Олеся </a:t>
            </a:r>
            <a:r>
              <a:rPr lang="ru-RU" dirty="0" err="1" smtClean="0"/>
              <a:t>Владыкина</a:t>
            </a:r>
            <a:r>
              <a:rPr lang="ru-RU" dirty="0" smtClean="0"/>
              <a:t> и Александр Шилов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0816" y="2081213"/>
            <a:ext cx="47625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61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2014-03-10T18:02:40Z</dcterms:created>
  <dcterms:modified xsi:type="dcterms:W3CDTF">2014-03-16T20:13:14Z</dcterms:modified>
</cp:coreProperties>
</file>