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284" r:id="rId29"/>
    <p:sldId id="34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F04"/>
    <a:srgbClr val="351413"/>
    <a:srgbClr val="212911"/>
    <a:srgbClr val="1A210D"/>
    <a:srgbClr val="460046"/>
    <a:srgbClr val="800080"/>
    <a:srgbClr val="AE5DFF"/>
    <a:srgbClr val="D4D3DF"/>
    <a:srgbClr val="DBD3E5"/>
    <a:srgbClr val="FDE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47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slide" Target="slide2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image" Target="../media/image2.jpeg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image" Target="../media/image8.png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eisfree.com/content1/pic/zip/20112242111332497780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01.yapfiles.ru/files/496437/uzor.png" TargetMode="External"/><Relationship Id="rId5" Type="http://schemas.openxmlformats.org/officeDocument/2006/relationships/hyperlink" Target="http://img3.proshkolu.ru/content/media/pic/std/1000000/735000/734039-8f53ddc9c9751a99.jpg" TargetMode="External"/><Relationship Id="rId4" Type="http://schemas.openxmlformats.org/officeDocument/2006/relationships/hyperlink" Target="http://sluhi.com.ua/images/news/58-12022225594794.jp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lenaranko.ucoz.ru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Рисунок18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691680" y="6237312"/>
            <a:ext cx="1606332" cy="360040"/>
          </a:xfrm>
          <a:prstGeom prst="rect">
            <a:avLst/>
          </a:prstGeom>
        </p:spPr>
      </p:pic>
      <p:pic>
        <p:nvPicPr>
          <p:cNvPr id="12" name="Рисунок 11" descr="Рисунок19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>
          <a:xfrm>
            <a:off x="5868144" y="6237312"/>
            <a:ext cx="2700300" cy="3600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63040" y="240413"/>
            <a:ext cx="7128792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</a:t>
            </a:r>
            <a:endParaRPr lang="en-US" sz="6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«Хочу всё знать»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3-4 класс</a:t>
            </a:r>
          </a:p>
        </p:txBody>
      </p:sp>
      <p:pic>
        <p:nvPicPr>
          <p:cNvPr id="1026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12360" y="1558048"/>
            <a:ext cx="1174526" cy="2160240"/>
          </a:xfrm>
          <a:prstGeom prst="rect">
            <a:avLst/>
          </a:prstGeom>
          <a:noFill/>
        </p:spPr>
      </p:pic>
      <p:pic>
        <p:nvPicPr>
          <p:cNvPr id="8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1320320" y="1556792"/>
            <a:ext cx="1174526" cy="2160240"/>
          </a:xfrm>
          <a:prstGeom prst="rect">
            <a:avLst/>
          </a:prstGeom>
          <a:noFill/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83968" y="4077072"/>
            <a:ext cx="45365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</a:rPr>
              <a:t>Автор: учитель </a:t>
            </a:r>
            <a:r>
              <a:rPr lang="ru-RU" sz="2400" i="1" dirty="0">
                <a:latin typeface="Times New Roman" pitchFamily="18" charset="0"/>
              </a:rPr>
              <a:t>начальных классов </a:t>
            </a:r>
            <a:endParaRPr lang="ru-RU" sz="2400" i="1" dirty="0" smtClean="0">
              <a:latin typeface="Times New Roman" pitchFamily="18" charset="0"/>
            </a:endParaRPr>
          </a:p>
          <a:p>
            <a:pPr algn="ctr"/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</a:rPr>
              <a:t>Ракова Ирина Анатольевна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</a:rPr>
              <a:t>2014 год</a:t>
            </a:r>
            <a:endParaRPr lang="ru-RU" sz="24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Бамбук</a:t>
            </a:r>
            <a:r>
              <a:rPr lang="ru-RU" sz="2800" i="1" dirty="0" smtClean="0">
                <a:latin typeface="Georgia" pitchFamily="18" charset="0"/>
              </a:rPr>
              <a:t>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51720" y="1268760"/>
            <a:ext cx="66967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  </a:t>
            </a:r>
            <a:r>
              <a:rPr lang="ru-RU" sz="3200" b="1" dirty="0">
                <a:latin typeface="Georgia" pitchFamily="18" charset="0"/>
              </a:rPr>
              <a:t>С</a:t>
            </a:r>
            <a:r>
              <a:rPr lang="ru-RU" sz="3200" b="1" dirty="0" smtClean="0">
                <a:latin typeface="Georgia" pitchFamily="18" charset="0"/>
              </a:rPr>
              <a:t>амая большая трава?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5940152" y="206084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87624" y="3502787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Наука о собаках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Что такое кинология?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300192" y="234888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На ноге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052736"/>
            <a:ext cx="66967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Где у кузнечика ухо?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Комар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882377" y="1012175"/>
            <a:ext cx="6696744" cy="232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ru-RU" sz="2800" b="1" dirty="0">
                <a:latin typeface="Georgia" pitchFamily="18" charset="0"/>
              </a:rPr>
              <a:t>Массу неприятностей в лесах и на болотах доставляет встреча с тем, у кого…. «Нос долог, голос тонок, летом кричит, сядет молчит»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24128" y="306896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7584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err="1" smtClean="0">
                <a:latin typeface="Georgia" pitchFamily="18" charset="0"/>
              </a:rPr>
              <a:t>Красника</a:t>
            </a:r>
            <a:r>
              <a:rPr lang="ru-RU" sz="4400" i="1" dirty="0" smtClean="0">
                <a:latin typeface="Georgia" pitchFamily="18" charset="0"/>
              </a:rPr>
              <a:t> (</a:t>
            </a:r>
            <a:r>
              <a:rPr lang="ru-RU" sz="4400" i="1" dirty="0" err="1" smtClean="0">
                <a:latin typeface="Georgia" pitchFamily="18" charset="0"/>
              </a:rPr>
              <a:t>клоповка</a:t>
            </a:r>
            <a:r>
              <a:rPr lang="ru-RU" sz="4400" i="1" dirty="0" smtClean="0">
                <a:latin typeface="Georgia" pitchFamily="18" charset="0"/>
              </a:rPr>
              <a:t>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43708" y="1103915"/>
            <a:ext cx="6696744" cy="109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</a:pPr>
            <a:r>
              <a:rPr lang="ru-RU" sz="3200" b="1" dirty="0">
                <a:latin typeface="Georgia" pitchFamily="18" charset="0"/>
              </a:rPr>
              <a:t>Какая ягода растёт только в нашей области?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р. </a:t>
            </a:r>
            <a:r>
              <a:rPr lang="ru-RU" sz="4400" i="1" dirty="0" err="1" smtClean="0">
                <a:latin typeface="Georgia" pitchFamily="18" charset="0"/>
              </a:rPr>
              <a:t>Поронай</a:t>
            </a:r>
            <a:endParaRPr lang="ru-RU" sz="44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835696" y="1126165"/>
            <a:ext cx="66967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Georgia" pitchFamily="18" charset="0"/>
              </a:rPr>
              <a:t>Самая длинная река нашей области?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44208" y="197794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7584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err="1">
                <a:latin typeface="Georgia" pitchFamily="18" charset="0"/>
              </a:rPr>
              <a:t>г</a:t>
            </a:r>
            <a:r>
              <a:rPr lang="ru-RU" sz="4400" i="1" dirty="0" err="1" smtClean="0">
                <a:latin typeface="Georgia" pitchFamily="18" charset="0"/>
              </a:rPr>
              <a:t>.Лопатина</a:t>
            </a:r>
            <a:r>
              <a:rPr lang="ru-RU" sz="4400" i="1" dirty="0" smtClean="0">
                <a:latin typeface="Georgia" pitchFamily="18" charset="0"/>
              </a:rPr>
              <a:t>, 1609 м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63688" y="1052736"/>
            <a:ext cx="68767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latin typeface="Georgia" pitchFamily="18" charset="0"/>
              </a:rPr>
              <a:t>Назовите самую высокую гору </a:t>
            </a:r>
            <a:r>
              <a:rPr lang="ru-RU" sz="3200" b="1" dirty="0" smtClean="0">
                <a:latin typeface="Georgia" pitchFamily="18" charset="0"/>
              </a:rPr>
              <a:t>о</a:t>
            </a:r>
            <a:r>
              <a:rPr lang="ru-RU" sz="3200" b="1" dirty="0">
                <a:latin typeface="Georgia" pitchFamily="18" charset="0"/>
              </a:rPr>
              <a:t>. Сахалин?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12188" y="3717032"/>
            <a:ext cx="763284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Антон Павлович Чехов, 1890 г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835696" y="1090191"/>
            <a:ext cx="66967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latin typeface="Georgia" pitchFamily="18" charset="0"/>
              </a:rPr>
              <a:t>Кто из великих писателей посещал Сахалин?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84168" y="197794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Алиса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43708" y="1367190"/>
            <a:ext cx="66967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Кто попал в Зазеркалье?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00192" y="197794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err="1" smtClean="0">
                <a:latin typeface="Georgia" pitchFamily="18" charset="0"/>
              </a:rPr>
              <a:t>Гусля</a:t>
            </a:r>
            <a:endParaRPr lang="ru-RU" sz="44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13942" y="1268760"/>
            <a:ext cx="66967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Музыкант из Цветочного города?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6176" y="197794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Рисунок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" y="0"/>
            <a:ext cx="9121688" cy="6858000"/>
          </a:xfrm>
          <a:prstGeom prst="rect">
            <a:avLst/>
          </a:prstGeom>
        </p:spPr>
      </p:pic>
      <p:sp>
        <p:nvSpPr>
          <p:cNvPr id="3119" name="AutoShape 4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6408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21" name="AutoShape 4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08416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2" name="AutoShape 5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0482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3" name="AutoShape 5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90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24" name="AutoShape 5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24440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50</a:t>
            </a:r>
          </a:p>
        </p:txBody>
      </p:sp>
      <p:sp>
        <p:nvSpPr>
          <p:cNvPr id="3125" name="AutoShape 5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36408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26" name="AutoShape 54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608416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7" name="AutoShape 55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80482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8" name="AutoShape 56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52490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29" name="AutoShape 5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824440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50</a:t>
            </a:r>
          </a:p>
        </p:txBody>
      </p:sp>
      <p:sp>
        <p:nvSpPr>
          <p:cNvPr id="3130" name="AutoShape 58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36408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31" name="AutoShape 5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08416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32" name="AutoShape 6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680482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30</a:t>
            </a:r>
          </a:p>
        </p:txBody>
      </p:sp>
      <p:sp>
        <p:nvSpPr>
          <p:cNvPr id="3133" name="AutoShape 6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752490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34" name="AutoShape 62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824440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35" name="AutoShape 6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536408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36" name="AutoShape 64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608416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37" name="AutoShape 65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6804820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38" name="AutoShape 66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524900" y="4293095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39" name="AutoShape 67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824440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40" name="AutoShape 68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536503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42" name="AutoShape 70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08511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43" name="AutoShape 71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87719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44" name="AutoShape 72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59727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45" name="AutoShape 73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824535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1979712" y="2132856"/>
            <a:ext cx="2951559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ЛЮДИ И КОСМОС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68"/>
          <p:cNvSpPr>
            <a:spLocks noChangeArrowheads="1"/>
          </p:cNvSpPr>
          <p:nvPr/>
        </p:nvSpPr>
        <p:spPr bwMode="auto">
          <a:xfrm>
            <a:off x="1979712" y="5013176"/>
            <a:ext cx="2951559" cy="50400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ПЛАНЕТА ЗЕМЛЯ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1979712" y="4293096"/>
            <a:ext cx="2951559" cy="503039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гЕРОИ КНИГ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1979712" y="2852936"/>
            <a:ext cx="2951559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МИР ВОКРУГ НАС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1979712" y="3573016"/>
            <a:ext cx="2951559" cy="503039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МОЙ КРАЙ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Рисунок 37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9" cstate="screen"/>
          <a:srcRect/>
          <a:stretch>
            <a:fillRect/>
          </a:stretch>
        </p:blipFill>
        <p:spPr>
          <a:xfrm>
            <a:off x="7740352" y="6381328"/>
            <a:ext cx="1152128" cy="300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488411" y="116632"/>
            <a:ext cx="61366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8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30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79912" y="1268760"/>
            <a:ext cx="2736304" cy="578044"/>
          </a:xfrm>
          <a:prstGeom prst="rect">
            <a:avLst/>
          </a:prstGeom>
          <a:noFill/>
        </p:spPr>
      </p:pic>
      <p:pic>
        <p:nvPicPr>
          <p:cNvPr id="37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31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V="1">
            <a:off x="3779912" y="5844868"/>
            <a:ext cx="2880320" cy="6084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7" dur="indefinite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3" dur="indefinite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9" dur="indefinite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5" dur="indefinite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1" dur="indefinite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140" grpId="0" animBg="1"/>
      <p:bldP spid="3142" grpId="0" animBg="1"/>
      <p:bldP spid="3143" grpId="0" animBg="1"/>
      <p:bldP spid="3144" grpId="0" animBg="1"/>
      <p:bldP spid="31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err="1" smtClean="0">
                <a:latin typeface="Georgia" pitchFamily="18" charset="0"/>
              </a:rPr>
              <a:t>Маугли</a:t>
            </a:r>
            <a:endParaRPr lang="ru-RU" sz="44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64695" y="1080459"/>
            <a:ext cx="66967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Он рос вместе с волчатами, и отец Волк учил его. Кто это?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96136" y="2667937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882377" y="938918"/>
            <a:ext cx="6696744" cy="20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Лихо мерили шаги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Две огромные ноги-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Сорок пятого размера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Покупал он башмаки…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08183" y="321491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007604" y="36534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Дядя</a:t>
            </a:r>
            <a:r>
              <a:rPr lang="ru-RU" sz="2800" i="1" dirty="0" smtClean="0">
                <a:latin typeface="Georgia" pitchFamily="18" charset="0"/>
              </a:rPr>
              <a:t> </a:t>
            </a:r>
            <a:r>
              <a:rPr lang="ru-RU" sz="4400" i="1" dirty="0" smtClean="0">
                <a:latin typeface="Georgia" pitchFamily="18" charset="0"/>
              </a:rPr>
              <a:t>Степа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Вечность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124744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>
                <a:latin typeface="Georgia" pitchFamily="18" charset="0"/>
              </a:rPr>
              <a:t>Какое слово должен был выложить Кай из льдинок в сказке «Снежная королева»?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68144" y="250116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Айсберг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90743" y="1158223"/>
            <a:ext cx="66967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Как называется ледяная глыба, которая плавает в океане?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012160" y="223955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Ветер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43708" y="1090191"/>
            <a:ext cx="66967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Движение воздушных масс в атмосфере?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012160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Ледник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12457" y="980728"/>
            <a:ext cx="66967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Как называется ледяной поток, который медленно сползает вниз по склону?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5580112" y="255038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Моря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34989" y="1089760"/>
            <a:ext cx="669674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Как называются более мелкие водоемы, которые являются составной частью океана?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5991373" y="2636912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Побережье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54092" y="1090191"/>
            <a:ext cx="66967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Как называется место, где суша встречается с морем?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5531990" y="223955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3316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95736" y="1484784"/>
            <a:ext cx="6120680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Идея кнопки «домик»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Знак вопроса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Мудрая сова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6"/>
              </a:rPr>
              <a:t>Разделитель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http://easyen.ru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476672"/>
            <a:ext cx="6624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 - РЕСУРСЫ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431800" cy="358775"/>
          </a:xfrm>
          <a:prstGeom prst="actionButtonBeginning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E7EC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73847" y="4149080"/>
            <a:ext cx="4466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431800" cy="358775"/>
          </a:xfrm>
          <a:prstGeom prst="actionButtonBeginning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E7EC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7584" y="3536145"/>
            <a:ext cx="58326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12 апреля 1961 года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63688" y="1268760"/>
            <a:ext cx="69127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В каком году состоялся первый полёт человека в космос?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256490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Невесомость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79712" y="1268760"/>
            <a:ext cx="66967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Как называется состояние космонавта, когда он не чувствует вес своего тела?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72200" y="292494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83568" y="3501008"/>
            <a:ext cx="8460432" cy="158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108 минут или</a:t>
            </a:r>
          </a:p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 1 час 48 минут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79712" y="1340768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Сколько длился космический полет Ю.А.Гагарина?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76256" y="213285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Ракета «Восток»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124744"/>
            <a:ext cx="66967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Как назывался космический корабль Ю.А.Гагарина?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16216" y="242088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Галилео Галилей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51720" y="1268760"/>
            <a:ext cx="66967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Кто изобрел первый телескоп?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28184" y="213285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Бобр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07704" y="1124744"/>
            <a:ext cx="66967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Какой зверек, живущий в воде, строит плотины?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084168" y="2276872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latin typeface="Georgia" pitchFamily="18" charset="0"/>
              </a:rPr>
              <a:t>Пейзаж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51720" y="1052736"/>
            <a:ext cx="66967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Как называется картина, изображающая природу?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084168" y="249289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НОМИНАЦИЯ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445</Words>
  <Application>Microsoft Office PowerPoint</Application>
  <PresentationFormat>Экран (4:3)</PresentationFormat>
  <Paragraphs>177</Paragraphs>
  <Slides>29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Ира</cp:lastModifiedBy>
  <cp:revision>19</cp:revision>
  <dcterms:created xsi:type="dcterms:W3CDTF">2014-01-06T16:00:12Z</dcterms:created>
  <dcterms:modified xsi:type="dcterms:W3CDTF">2014-04-03T13:14:32Z</dcterms:modified>
</cp:coreProperties>
</file>