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ms-office.legacyDiagramTex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3" r:id="rId3"/>
    <p:sldId id="258" r:id="rId4"/>
    <p:sldId id="259" r:id="rId5"/>
    <p:sldId id="260" r:id="rId6"/>
    <p:sldId id="261" r:id="rId7"/>
    <p:sldId id="262" r:id="rId8"/>
    <p:sldId id="263" r:id="rId9"/>
    <p:sldId id="264" r:id="rId10"/>
    <p:sldId id="266" r:id="rId11"/>
    <p:sldId id="265" r:id="rId12"/>
    <p:sldId id="272" r:id="rId13"/>
    <p:sldId id="270"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FFFF"/>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2" autoAdjust="0"/>
    <p:restoredTop sz="94660"/>
  </p:normalViewPr>
  <p:slideViewPr>
    <p:cSldViewPr>
      <p:cViewPr varScale="1">
        <p:scale>
          <a:sx n="111" d="100"/>
          <a:sy n="111" d="100"/>
        </p:scale>
        <p:origin x="-160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06/relationships/legacyDocTextInfo" Target="legacyDocTextInfo.bin"/><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243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8400"/>
            <a:ext cx="2133600" cy="457200"/>
          </a:xfrm>
          <a:prstGeom prst="rect">
            <a:avLst/>
          </a:prstGeom>
        </p:spPr>
        <p:txBody>
          <a:bodyPr/>
          <a:lstStyle>
            <a:lvl1pPr>
              <a:defRPr>
                <a:latin typeface="Arial" pitchFamily="34" charset="0"/>
                <a:cs typeface="Arial" pitchFamily="34" charset="0"/>
              </a:defRPr>
            </a:lvl1pPr>
          </a:lstStyle>
          <a:p>
            <a:pPr>
              <a:defRPr/>
            </a:pPr>
            <a:endParaRPr lang="ru-RU"/>
          </a:p>
        </p:txBody>
      </p:sp>
      <p:sp>
        <p:nvSpPr>
          <p:cNvPr id="7" name="Нижний колонтитул 6"/>
          <p:cNvSpPr>
            <a:spLocks noGrp="1"/>
          </p:cNvSpPr>
          <p:nvPr>
            <p:ph type="ftr" sz="quarter" idx="11"/>
          </p:nvPr>
        </p:nvSpPr>
        <p:spPr>
          <a:xfrm>
            <a:off x="3124200" y="6248400"/>
            <a:ext cx="2895600" cy="457200"/>
          </a:xfrm>
          <a:prstGeom prst="rect">
            <a:avLst/>
          </a:prstGeom>
        </p:spPr>
        <p:txBody>
          <a:bodyPr/>
          <a:lstStyle>
            <a:lvl1pPr>
              <a:defRPr>
                <a:latin typeface="Arial" pitchFamily="34" charset="0"/>
                <a:cs typeface="Arial" pitchFamily="34" charset="0"/>
              </a:defRPr>
            </a:lvl1pPr>
          </a:lstStyle>
          <a:p>
            <a:pPr>
              <a:defRPr/>
            </a:pPr>
            <a:endParaRPr lang="ru-RU"/>
          </a:p>
        </p:txBody>
      </p:sp>
      <p:sp>
        <p:nvSpPr>
          <p:cNvPr id="8" name="Номер слайда 7"/>
          <p:cNvSpPr>
            <a:spLocks noGrp="1"/>
          </p:cNvSpPr>
          <p:nvPr>
            <p:ph type="sldNum" sz="quarter" idx="12"/>
          </p:nvPr>
        </p:nvSpPr>
        <p:spPr>
          <a:xfrm>
            <a:off x="6553200" y="6248400"/>
            <a:ext cx="2133600" cy="457200"/>
          </a:xfrm>
          <a:prstGeom prst="rect">
            <a:avLst/>
          </a:prstGeom>
        </p:spPr>
        <p:txBody>
          <a:bodyPr/>
          <a:lstStyle>
            <a:lvl1pPr>
              <a:defRPr>
                <a:latin typeface="Arial" pitchFamily="34" charset="0"/>
                <a:cs typeface="Arial" pitchFamily="34" charset="0"/>
              </a:defRPr>
            </a:lvl1pPr>
          </a:lstStyle>
          <a:p>
            <a:pPr>
              <a:defRPr/>
            </a:pPr>
            <a:fld id="{31E29E85-EA45-453F-975D-255EC3C9CFE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8400"/>
            <a:ext cx="2133600" cy="457200"/>
          </a:xfrm>
          <a:prstGeom prst="rect">
            <a:avLst/>
          </a:prstGeom>
        </p:spPr>
        <p:txBody>
          <a:bodyPr/>
          <a:lstStyle>
            <a:lvl1pPr>
              <a:defRPr>
                <a:latin typeface="Arial" pitchFamily="34" charset="0"/>
                <a:cs typeface="Arial" pitchFamily="34" charset="0"/>
              </a:defRPr>
            </a:lvl1pPr>
          </a:lstStyle>
          <a:p>
            <a:pPr>
              <a:defRPr/>
            </a:pPr>
            <a:endParaRPr lang="ru-RU"/>
          </a:p>
        </p:txBody>
      </p:sp>
      <p:sp>
        <p:nvSpPr>
          <p:cNvPr id="6" name="Нижний колонтитул 5"/>
          <p:cNvSpPr>
            <a:spLocks noGrp="1"/>
          </p:cNvSpPr>
          <p:nvPr>
            <p:ph type="ftr" sz="quarter" idx="11"/>
          </p:nvPr>
        </p:nvSpPr>
        <p:spPr>
          <a:xfrm>
            <a:off x="3124200" y="6248400"/>
            <a:ext cx="2895600" cy="457200"/>
          </a:xfrm>
          <a:prstGeom prst="rect">
            <a:avLst/>
          </a:prstGeom>
        </p:spPr>
        <p:txBody>
          <a:bodyPr/>
          <a:lstStyle>
            <a:lvl1pPr>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a:xfrm>
            <a:off x="6553200" y="6248400"/>
            <a:ext cx="2133600" cy="457200"/>
          </a:xfrm>
          <a:prstGeom prst="rect">
            <a:avLst/>
          </a:prstGeom>
        </p:spPr>
        <p:txBody>
          <a:bodyPr/>
          <a:lstStyle>
            <a:lvl1pPr>
              <a:defRPr>
                <a:latin typeface="Arial" pitchFamily="34" charset="0"/>
                <a:cs typeface="Arial" pitchFamily="34" charset="0"/>
              </a:defRPr>
            </a:lvl1pPr>
          </a:lstStyle>
          <a:p>
            <a:pPr>
              <a:defRPr/>
            </a:pPr>
            <a:fld id="{5FEA4BC5-9591-4D7D-9F8D-0955D3979557}"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0"/>
            <a:ext cx="8301038" cy="1000125"/>
          </a:xfrm>
        </p:spPr>
        <p:txBody>
          <a:bodyPr/>
          <a:lstStyle/>
          <a:p>
            <a:r>
              <a:rPr lang="ru-RU"/>
              <a:t>Образец заголовка</a:t>
            </a:r>
          </a:p>
        </p:txBody>
      </p:sp>
      <p:sp>
        <p:nvSpPr>
          <p:cNvPr id="3" name="Содержимое 2"/>
          <p:cNvSpPr>
            <a:spLocks noGrp="1"/>
          </p:cNvSpPr>
          <p:nvPr>
            <p:ph sz="quarter" idx="1"/>
          </p:nvPr>
        </p:nvSpPr>
        <p:spPr>
          <a:xfrm>
            <a:off x="457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457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half" idx="3"/>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cstate="print">
            <a:alphaModFix amt="66000"/>
            <a:lum/>
          </a:blip>
          <a:srcRect/>
          <a:stretch>
            <a:fillRect l="-1000" r="-1000"/>
          </a:stretch>
        </a:blipFill>
        <a:effectLst/>
      </p:bgPr>
    </p:bg>
    <p:spTree>
      <p:nvGrpSpPr>
        <p:cNvPr id="1" name=""/>
        <p:cNvGrpSpPr/>
        <p:nvPr/>
      </p:nvGrpSpPr>
      <p:grpSpPr>
        <a:xfrm>
          <a:off x="0" y="0"/>
          <a:ext cx="0" cy="0"/>
          <a:chOff x="0" y="0"/>
          <a:chExt cx="0" cy="0"/>
        </a:xfrm>
      </p:grpSpPr>
      <p:pic>
        <p:nvPicPr>
          <p:cNvPr id="4" name="Рисунок 3" descr="22.jpg"/>
          <p:cNvPicPr>
            <a:picLocks noChangeAspect="1"/>
          </p:cNvPicPr>
          <p:nvPr/>
        </p:nvPicPr>
        <p:blipFill>
          <a:blip r:embed="rId3" cstate="print"/>
          <a:stretch>
            <a:fillRect/>
          </a:stretch>
        </p:blipFill>
        <p:spPr>
          <a:xfrm>
            <a:off x="0" y="0"/>
            <a:ext cx="5353050" cy="152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descr="22.jpg"/>
          <p:cNvPicPr>
            <a:picLocks noChangeAspect="1"/>
          </p:cNvPicPr>
          <p:nvPr/>
        </p:nvPicPr>
        <p:blipFill>
          <a:blip r:embed="rId3"/>
          <a:stretch>
            <a:fillRect/>
          </a:stretch>
        </p:blipFill>
        <p:spPr>
          <a:xfrm>
            <a:off x="3790950" y="5334000"/>
            <a:ext cx="5353050" cy="1524000"/>
          </a:xfrm>
          <a:prstGeom prst="rect">
            <a:avLst/>
          </a:prstGeom>
          <a:ln>
            <a:noFill/>
          </a:ln>
          <a:effectLst>
            <a:outerShdw blurRad="190500" algn="tl" rotWithShape="0">
              <a:srgbClr val="000000">
                <a:alpha val="70000"/>
              </a:srgbClr>
            </a:outerShdw>
          </a:effectLst>
        </p:spPr>
      </p:pic>
      <p:sp>
        <p:nvSpPr>
          <p:cNvPr id="2" name="Заголовок 1"/>
          <p:cNvSpPr>
            <a:spLocks noGrp="1"/>
          </p:cNvSpPr>
          <p:nvPr>
            <p:ph type="title"/>
          </p:nvPr>
        </p:nvSpPr>
        <p:spPr>
          <a:xfrm>
            <a:off x="714348" y="3643314"/>
            <a:ext cx="7772400" cy="1362075"/>
          </a:xfrm>
        </p:spPr>
        <p:txBody>
          <a:bodyPr anchor="t"/>
          <a:lstStyle>
            <a:lvl1pPr algn="l">
              <a:defRPr sz="5400" b="1" cap="none" spc="0">
                <a:ln w="10541" cmpd="sng">
                  <a:solidFill>
                    <a:schemeClr val="accent1">
                      <a:shade val="88000"/>
                      <a:satMod val="110000"/>
                    </a:schemeClr>
                  </a:solidFill>
                  <a:prstDash val="solid"/>
                </a:ln>
                <a:solidFill>
                  <a:srgbClr val="002060"/>
                </a:solidFill>
                <a:effectLst/>
              </a:defRPr>
            </a:lvl1pPr>
          </a:lstStyle>
          <a:p>
            <a:r>
              <a:rPr lang="ru-RU" smtClean="0"/>
              <a:t>Образец заголовка</a:t>
            </a:r>
            <a:endParaRPr lang="ru-RU" dirty="0"/>
          </a:p>
        </p:txBody>
      </p:sp>
      <p:sp>
        <p:nvSpPr>
          <p:cNvPr id="3" name="Текст 2"/>
          <p:cNvSpPr>
            <a:spLocks noGrp="1"/>
          </p:cNvSpPr>
          <p:nvPr>
            <p:ph type="body" idx="1"/>
          </p:nvPr>
        </p:nvSpPr>
        <p:spPr>
          <a:xfrm>
            <a:off x="714348" y="2143116"/>
            <a:ext cx="7772400" cy="1500187"/>
          </a:xfrm>
        </p:spPr>
        <p:txBody>
          <a:bodyPr anchor="b"/>
          <a:lstStyle>
            <a:lvl1pPr marL="0" indent="0">
              <a:buNone/>
              <a:defRPr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gradFill rotWithShape="0">
          <a:gsLst>
            <a:gs pos="0">
              <a:srgbClr val="FFFFFF"/>
            </a:gs>
            <a:gs pos="39999">
              <a:srgbClr val="85C2FF"/>
            </a:gs>
            <a:gs pos="70000">
              <a:srgbClr val="C4D6EB"/>
            </a:gs>
            <a:gs pos="100000">
              <a:srgbClr val="FFEBFA"/>
            </a:gs>
          </a:gsLst>
          <a:lin ang="16200000" scaled="1"/>
        </a:gradFill>
        <a:effectLst/>
      </p:bgPr>
    </p:bg>
    <p:spTree>
      <p:nvGrpSpPr>
        <p:cNvPr id="1" name=""/>
        <p:cNvGrpSpPr/>
        <p:nvPr/>
      </p:nvGrpSpPr>
      <p:grpSpPr>
        <a:xfrm>
          <a:off x="0" y="0"/>
          <a:ext cx="0" cy="0"/>
          <a:chOff x="0" y="0"/>
          <a:chExt cx="0" cy="0"/>
        </a:xfrm>
      </p:grpSpPr>
      <p:pic>
        <p:nvPicPr>
          <p:cNvPr id="5" name="Рисунок 4" descr="25.jpg"/>
          <p:cNvPicPr>
            <a:picLocks noChangeAspect="1"/>
          </p:cNvPicPr>
          <p:nvPr/>
        </p:nvPicPr>
        <p:blipFill>
          <a:blip r:embed="rId2" cstate="print"/>
          <a:stretch>
            <a:fillRect/>
          </a:stretch>
        </p:blipFill>
        <p:spPr>
          <a:xfrm>
            <a:off x="142844" y="142852"/>
            <a:ext cx="1785950" cy="102870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Рисунок 5" descr="26.jpg"/>
          <p:cNvPicPr>
            <a:picLocks noChangeAspect="1"/>
          </p:cNvPicPr>
          <p:nvPr/>
        </p:nvPicPr>
        <p:blipFill>
          <a:blip r:embed="rId3" cstate="print"/>
          <a:stretch>
            <a:fillRect/>
          </a:stretch>
        </p:blipFill>
        <p:spPr>
          <a:xfrm>
            <a:off x="1071538" y="357166"/>
            <a:ext cx="1785949" cy="10275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Заголовок 1"/>
          <p:cNvSpPr>
            <a:spLocks noGrp="1"/>
          </p:cNvSpPr>
          <p:nvPr>
            <p:ph type="title"/>
          </p:nvPr>
        </p:nvSpPr>
        <p:spPr>
          <a:xfrm>
            <a:off x="2714612" y="142852"/>
            <a:ext cx="6429388" cy="1000108"/>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defRPr sz="48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defRPr>
            </a:lvl1pPr>
          </a:lstStyle>
          <a:p>
            <a:r>
              <a:rPr lang="ru-RU" smtClean="0"/>
              <a:t>Образец заголовка</a:t>
            </a:r>
            <a:endParaRPr lang="ru-RU" dirty="0"/>
          </a:p>
        </p:txBody>
      </p:sp>
      <p:sp>
        <p:nvSpPr>
          <p:cNvPr id="3" name="Содержимое 2"/>
          <p:cNvSpPr>
            <a:spLocks noGrp="1"/>
          </p:cNvSpPr>
          <p:nvPr>
            <p:ph sz="half" idx="1"/>
          </p:nvPr>
        </p:nvSpPr>
        <p:spPr>
          <a:xfrm>
            <a:off x="357158" y="1600200"/>
            <a:ext cx="4138642" cy="49720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9720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bg>
      <p:bgPr>
        <a:gradFill rotWithShape="0">
          <a:gsLst>
            <a:gs pos="0">
              <a:srgbClr val="FFFFFF"/>
            </a:gs>
            <a:gs pos="39999">
              <a:srgbClr val="85C2FF"/>
            </a:gs>
            <a:gs pos="70000">
              <a:srgbClr val="C4D6EB"/>
            </a:gs>
            <a:gs pos="100000">
              <a:srgbClr val="FFEBFA"/>
            </a:gs>
          </a:gsLst>
          <a:lin ang="16200000" scaled="1"/>
        </a:gradFill>
        <a:effectLst/>
      </p:bgPr>
    </p:bg>
    <p:spTree>
      <p:nvGrpSpPr>
        <p:cNvPr id="1" name=""/>
        <p:cNvGrpSpPr/>
        <p:nvPr/>
      </p:nvGrpSpPr>
      <p:grpSpPr>
        <a:xfrm>
          <a:off x="0" y="0"/>
          <a:ext cx="0" cy="0"/>
          <a:chOff x="0" y="0"/>
          <a:chExt cx="0" cy="0"/>
        </a:xfrm>
      </p:grpSpPr>
      <p:sp>
        <p:nvSpPr>
          <p:cNvPr id="7" name="Скругленный прямоугольник 6"/>
          <p:cNvSpPr/>
          <p:nvPr/>
        </p:nvSpPr>
        <p:spPr>
          <a:xfrm>
            <a:off x="2071670" y="1214422"/>
            <a:ext cx="7072330" cy="7143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8" name="Рисунок 7" descr="23.jpg"/>
          <p:cNvPicPr>
            <a:picLocks noChangeAspect="1"/>
          </p:cNvPicPr>
          <p:nvPr/>
        </p:nvPicPr>
        <p:blipFill>
          <a:blip r:embed="rId2" cstate="print"/>
          <a:stretch>
            <a:fillRect/>
          </a:stretch>
        </p:blipFill>
        <p:spPr>
          <a:xfrm>
            <a:off x="0" y="0"/>
            <a:ext cx="2071670" cy="14411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Скругленный прямоугольник 8"/>
          <p:cNvSpPr/>
          <p:nvPr/>
        </p:nvSpPr>
        <p:spPr>
          <a:xfrm>
            <a:off x="3571868" y="1285860"/>
            <a:ext cx="4071966" cy="71438"/>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ru-RU"/>
          </a:p>
        </p:txBody>
      </p:sp>
      <p:sp>
        <p:nvSpPr>
          <p:cNvPr id="10" name="Скругленный прямоугольник 9"/>
          <p:cNvSpPr/>
          <p:nvPr/>
        </p:nvSpPr>
        <p:spPr>
          <a:xfrm>
            <a:off x="4929190" y="1357298"/>
            <a:ext cx="1500198" cy="71438"/>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ru-RU"/>
          </a:p>
        </p:txBody>
      </p:sp>
      <p:sp>
        <p:nvSpPr>
          <p:cNvPr id="2" name="Заголовок 1"/>
          <p:cNvSpPr>
            <a:spLocks noGrp="1"/>
          </p:cNvSpPr>
          <p:nvPr>
            <p:ph type="title"/>
          </p:nvPr>
        </p:nvSpPr>
        <p:spPr>
          <a:xfrm>
            <a:off x="2214546" y="142852"/>
            <a:ext cx="6800840" cy="1000108"/>
          </a:xfrm>
        </p:spPr>
        <p:txBody>
          <a:bodyPr/>
          <a:lstStyle>
            <a:lvl1pPr>
              <a:defRPr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defRPr>
            </a:lvl1pPr>
          </a:lstStyle>
          <a:p>
            <a:r>
              <a:rPr lang="ru-RU" smtClean="0"/>
              <a:t>Образец заголовка</a:t>
            </a:r>
            <a:endParaRPr lang="ru-RU" dirty="0"/>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28596" y="2174874"/>
            <a:ext cx="4068792" cy="4397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4"/>
            <a:ext cx="4041775" cy="4397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62992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51371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90D6E55-83FC-4478-ACE6-12016639AEB7}" type="datetimeFigureOut">
              <a:rPr lang="ru-RU"/>
              <a:pPr>
                <a:defRPr/>
              </a:pPr>
              <a:t>06.03.2013</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84AD217-1423-4E4F-A30D-A95414E75D9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6863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0"/>
            <a:ext cx="8301038" cy="1000125"/>
          </a:xfrm>
          <a:prstGeom prst="rect">
            <a:avLst/>
          </a:prstGeom>
        </p:spPr>
        <p:txBody>
          <a:bodyPr vert="horz" lIns="91440" tIns="45720" rIns="91440" bIns="45720" rtlCol="0" anchor="ctr">
            <a:no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59" r:id="rId5"/>
    <p:sldLayoutId id="2147483658" r:id="rId6"/>
    <p:sldLayoutId id="2147483657" r:id="rId7"/>
    <p:sldLayoutId id="2147483664" r:id="rId8"/>
    <p:sldLayoutId id="2147483656" r:id="rId9"/>
    <p:sldLayoutId id="2147483665" r:id="rId10"/>
    <p:sldLayoutId id="2147483666" r:id="rId11"/>
    <p:sldLayoutId id="2147483655" r:id="rId12"/>
  </p:sldLayoutIdLst>
  <p:transition/>
  <p:timing>
    <p:tnLst>
      <p:par>
        <p:cTn id="1" dur="indefinite" restart="never" nodeType="tmRoot"/>
      </p:par>
    </p:tnLst>
  </p:timing>
  <p:txStyles>
    <p:titleStyle>
      <a:lvl1pPr algn="ctr" rtl="0" eaLnBrk="0" fontAlgn="base" hangingPunct="0">
        <a:spcBef>
          <a:spcPct val="0"/>
        </a:spcBef>
        <a:spcAft>
          <a:spcPct val="0"/>
        </a:spcAft>
        <a:defRPr sz="6000" b="1" kern="1200">
          <a:ln w="900" cmpd="sng">
            <a:solidFill>
              <a:schemeClr val="accent1">
                <a:satMod val="190000"/>
                <a:alpha val="55000"/>
              </a:schemeClr>
            </a:solidFill>
            <a:prstDash val="solid"/>
          </a:ln>
          <a:solidFill>
            <a:srgbClr val="FCFCFF"/>
          </a:solidFill>
          <a:effectLst>
            <a:innerShdw blurRad="101600" dist="76200" dir="5400000">
              <a:schemeClr val="accent1">
                <a:satMod val="190000"/>
                <a:tint val="100000"/>
                <a:alpha val="74000"/>
              </a:schemeClr>
            </a:innerShdw>
          </a:effectLst>
          <a:latin typeface="+mj-lt"/>
          <a:ea typeface="+mj-ea"/>
          <a:cs typeface="+mj-cs"/>
        </a:defRPr>
      </a:lvl1pPr>
      <a:lvl2pPr algn="ctr" rtl="0" eaLnBrk="0" fontAlgn="base" hangingPunct="0">
        <a:spcBef>
          <a:spcPct val="0"/>
        </a:spcBef>
        <a:spcAft>
          <a:spcPct val="0"/>
        </a:spcAft>
        <a:defRPr sz="6000" b="1">
          <a:solidFill>
            <a:srgbClr val="FCFCFF"/>
          </a:solidFill>
          <a:latin typeface="Calibri" pitchFamily="34" charset="0"/>
        </a:defRPr>
      </a:lvl2pPr>
      <a:lvl3pPr algn="ctr" rtl="0" eaLnBrk="0" fontAlgn="base" hangingPunct="0">
        <a:spcBef>
          <a:spcPct val="0"/>
        </a:spcBef>
        <a:spcAft>
          <a:spcPct val="0"/>
        </a:spcAft>
        <a:defRPr sz="6000" b="1">
          <a:solidFill>
            <a:srgbClr val="FCFCFF"/>
          </a:solidFill>
          <a:latin typeface="Calibri" pitchFamily="34" charset="0"/>
        </a:defRPr>
      </a:lvl3pPr>
      <a:lvl4pPr algn="ctr" rtl="0" eaLnBrk="0" fontAlgn="base" hangingPunct="0">
        <a:spcBef>
          <a:spcPct val="0"/>
        </a:spcBef>
        <a:spcAft>
          <a:spcPct val="0"/>
        </a:spcAft>
        <a:defRPr sz="6000" b="1">
          <a:solidFill>
            <a:srgbClr val="FCFCFF"/>
          </a:solidFill>
          <a:latin typeface="Calibri" pitchFamily="34" charset="0"/>
        </a:defRPr>
      </a:lvl4pPr>
      <a:lvl5pPr algn="ctr" rtl="0" eaLnBrk="0" fontAlgn="base" hangingPunct="0">
        <a:spcBef>
          <a:spcPct val="0"/>
        </a:spcBef>
        <a:spcAft>
          <a:spcPct val="0"/>
        </a:spcAft>
        <a:defRPr sz="6000" b="1">
          <a:solidFill>
            <a:srgbClr val="FCFCFF"/>
          </a:solidFill>
          <a:latin typeface="Calibri" pitchFamily="34" charset="0"/>
        </a:defRPr>
      </a:lvl5pPr>
      <a:lvl6pPr marL="457200" algn="ctr" rtl="0" eaLnBrk="1" fontAlgn="base" hangingPunct="1">
        <a:spcBef>
          <a:spcPct val="0"/>
        </a:spcBef>
        <a:spcAft>
          <a:spcPct val="0"/>
        </a:spcAft>
        <a:defRPr sz="6000" b="1">
          <a:solidFill>
            <a:srgbClr val="FCFCFF"/>
          </a:solidFill>
          <a:latin typeface="Calibri" pitchFamily="34" charset="0"/>
        </a:defRPr>
      </a:lvl6pPr>
      <a:lvl7pPr marL="914400" algn="ctr" rtl="0" eaLnBrk="1" fontAlgn="base" hangingPunct="1">
        <a:spcBef>
          <a:spcPct val="0"/>
        </a:spcBef>
        <a:spcAft>
          <a:spcPct val="0"/>
        </a:spcAft>
        <a:defRPr sz="6000" b="1">
          <a:solidFill>
            <a:srgbClr val="FCFCFF"/>
          </a:solidFill>
          <a:latin typeface="Calibri" pitchFamily="34" charset="0"/>
        </a:defRPr>
      </a:lvl7pPr>
      <a:lvl8pPr marL="1371600" algn="ctr" rtl="0" eaLnBrk="1" fontAlgn="base" hangingPunct="1">
        <a:spcBef>
          <a:spcPct val="0"/>
        </a:spcBef>
        <a:spcAft>
          <a:spcPct val="0"/>
        </a:spcAft>
        <a:defRPr sz="6000" b="1">
          <a:solidFill>
            <a:srgbClr val="FCFCFF"/>
          </a:solidFill>
          <a:latin typeface="Calibri" pitchFamily="34" charset="0"/>
        </a:defRPr>
      </a:lvl8pPr>
      <a:lvl9pPr marL="1828800" algn="ctr" rtl="0" eaLnBrk="1" fontAlgn="base" hangingPunct="1">
        <a:spcBef>
          <a:spcPct val="0"/>
        </a:spcBef>
        <a:spcAft>
          <a:spcPct val="0"/>
        </a:spcAft>
        <a:defRPr sz="6000" b="1">
          <a:solidFill>
            <a:srgbClr val="FCFCFF"/>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b="1" kern="120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cs typeface="+mn-cs"/>
        </a:defRPr>
      </a:lvl1pPr>
      <a:lvl2pPr marL="742950" indent="-285750" algn="l" rtl="0" eaLnBrk="0" fontAlgn="base" hangingPunct="0">
        <a:spcBef>
          <a:spcPct val="20000"/>
        </a:spcBef>
        <a:spcAft>
          <a:spcPct val="0"/>
        </a:spcAft>
        <a:buFont typeface="Arial" charset="0"/>
        <a:buChar char="–"/>
        <a:defRPr sz="2800" b="1" kern="120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cs typeface="+mn-cs"/>
        </a:defRPr>
      </a:lvl2pPr>
      <a:lvl3pPr marL="1143000" indent="-228600" algn="l" rtl="0" eaLnBrk="0" fontAlgn="base" hangingPunct="0">
        <a:spcBef>
          <a:spcPct val="20000"/>
        </a:spcBef>
        <a:spcAft>
          <a:spcPct val="0"/>
        </a:spcAft>
        <a:buFont typeface="Arial" charset="0"/>
        <a:buChar char="•"/>
        <a:defRPr sz="2400" b="1" kern="120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cs typeface="+mn-cs"/>
        </a:defRPr>
      </a:lvl3pPr>
      <a:lvl4pPr marL="1600200" indent="-228600" algn="l" rtl="0" eaLnBrk="0" fontAlgn="base" hangingPunct="0">
        <a:spcBef>
          <a:spcPct val="20000"/>
        </a:spcBef>
        <a:spcAft>
          <a:spcPct val="0"/>
        </a:spcAft>
        <a:buFont typeface="Arial" charset="0"/>
        <a:buChar char="–"/>
        <a:defRPr sz="2000" b="1" kern="120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cs typeface="+mn-cs"/>
        </a:defRPr>
      </a:lvl4pPr>
      <a:lvl5pPr marL="2057400" indent="-228600" algn="l" rtl="0" eaLnBrk="0" fontAlgn="base" hangingPunct="0">
        <a:spcBef>
          <a:spcPct val="20000"/>
        </a:spcBef>
        <a:spcAft>
          <a:spcPct val="0"/>
        </a:spcAft>
        <a:buFont typeface="Arial" charset="0"/>
        <a:buChar char="»"/>
        <a:defRPr sz="2000" b="1" kern="120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dic.academic.ru/dic.nsf/bse/96573/%D0%9A%D0%BE%D0%B6%D0%BD%D0%BE" TargetMode="External"/><Relationship Id="rId1" Type="http://schemas.openxmlformats.org/officeDocument/2006/relationships/slideLayout" Target="../slideLayouts/slideLayout11.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p:cNvSpPr>
          <p:nvPr>
            <p:ph type="title" idx="4294967295"/>
          </p:nvPr>
        </p:nvSpPr>
        <p:spPr bwMode="auto"/>
        <p:txBody>
          <a:bodyPr wrap="square" numCol="1" anchorCtr="0" compatLnSpc="1">
            <a:prstTxWarp prst="textNoShape">
              <a:avLst/>
            </a:prstTxWarp>
          </a:bodyPr>
          <a:lstStyle/>
          <a:p>
            <a:pPr eaLnBrk="1" hangingPunct="1">
              <a:defRPr/>
            </a:pPr>
            <a:r>
              <a:rPr lang="ru-RU" sz="4000" b="0" i="1" smtClean="0">
                <a:ln>
                  <a:noFill/>
                </a:ln>
                <a:solidFill>
                  <a:srgbClr val="3333CC"/>
                </a:solidFill>
                <a:effectLst>
                  <a:outerShdw blurRad="38100" dist="38100" dir="2700000" algn="tl">
                    <a:srgbClr val="C0C0C0"/>
                  </a:outerShdw>
                </a:effectLst>
              </a:rPr>
              <a:t>СИСТЕМА ОРГАНОВ РАКООБРАЗНЫХ..</a:t>
            </a:r>
          </a:p>
        </p:txBody>
      </p:sp>
      <p:graphicFrame>
        <p:nvGraphicFramePr>
          <p:cNvPr id="29740" name="Organization Chart 44"/>
          <p:cNvGraphicFramePr>
            <a:graphicFrameLocks/>
          </p:cNvGraphicFramePr>
          <p:nvPr>
            <p:ph sz="half" idx="4294967295"/>
          </p:nvPr>
        </p:nvGraphicFramePr>
        <p:xfrm>
          <a:off x="457200" y="1600200"/>
          <a:ext cx="4038600" cy="4525963"/>
        </p:xfrm>
        <a:graphic>
          <a:graphicData uri="http://schemas.openxmlformats.org/drawingml/2006/compatibility">
            <com:legacyDrawing xmlns:com="http://schemas.openxmlformats.org/drawingml/2006/compatibility" spid="_x0000_s29740"/>
          </a:graphicData>
        </a:graphic>
      </p:graphicFrame>
      <p:pic>
        <p:nvPicPr>
          <p:cNvPr id="29755" name="Picture 68" descr="127963331245001633"/>
          <p:cNvPicPr>
            <a:picLocks noChangeAspect="1" noChangeArrowheads="1"/>
          </p:cNvPicPr>
          <p:nvPr>
            <p:ph sz="quarter" idx="4294967295"/>
          </p:nvPr>
        </p:nvPicPr>
        <p:blipFill>
          <a:blip r:embed="rId3"/>
          <a:srcRect/>
          <a:stretch>
            <a:fillRect/>
          </a:stretch>
        </p:blipFill>
        <p:spPr bwMode="auto">
          <a:xfrm>
            <a:off x="5219700" y="1412875"/>
            <a:ext cx="3384550" cy="2293938"/>
          </a:xfrm>
        </p:spPr>
      </p:pic>
      <p:pic>
        <p:nvPicPr>
          <p:cNvPr id="29756" name="Picture 79" descr="sualtduvarkatlar2"/>
          <p:cNvPicPr>
            <a:picLocks noChangeAspect="1" noChangeArrowheads="1"/>
          </p:cNvPicPr>
          <p:nvPr>
            <p:ph sz="quarter" idx="4294967295"/>
          </p:nvPr>
        </p:nvPicPr>
        <p:blipFill>
          <a:blip r:embed="rId4"/>
          <a:srcRect/>
          <a:stretch>
            <a:fillRect/>
          </a:stretch>
        </p:blipFill>
        <p:spPr bwMode="auto">
          <a:xfrm>
            <a:off x="4067175" y="3849688"/>
            <a:ext cx="4537075" cy="2746375"/>
          </a:xfr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p:cNvSpPr>
            <a:spLocks noGrp="1"/>
          </p:cNvSpPr>
          <p:nvPr>
            <p:ph type="title" idx="4294967295"/>
          </p:nvPr>
        </p:nvSpPr>
        <p:spPr bwMode="auto"/>
        <p:txBody>
          <a:bodyPr wrap="square" numCol="1" anchorCtr="0" compatLnSpc="1">
            <a:prstTxWarp prst="textNoShape">
              <a:avLst/>
            </a:prstTxWarp>
          </a:bodyPr>
          <a:lstStyle/>
          <a:p>
            <a:pPr eaLnBrk="1" hangingPunct="1">
              <a:defRPr/>
            </a:pPr>
            <a:r>
              <a:rPr lang="ru-RU" sz="4400" b="0" i="1" smtClean="0">
                <a:ln>
                  <a:noFill/>
                </a:ln>
                <a:solidFill>
                  <a:srgbClr val="3333CC"/>
                </a:solidFill>
                <a:effectLst>
                  <a:outerShdw blurRad="38100" dist="38100" dir="2700000" algn="tl">
                    <a:srgbClr val="C0C0C0"/>
                  </a:outerShdw>
                </a:effectLst>
                <a:latin typeface="Arial" charset="0"/>
              </a:rPr>
              <a:t>ВЫДЕЛИТЕЛЬНАЯ СИСТЕМА</a:t>
            </a:r>
          </a:p>
        </p:txBody>
      </p:sp>
      <p:sp>
        <p:nvSpPr>
          <p:cNvPr id="24582" name="Rectangle 6"/>
          <p:cNvSpPr>
            <a:spLocks noGrp="1"/>
          </p:cNvSpPr>
          <p:nvPr>
            <p:ph type="body" sz="half" idx="4294967295"/>
          </p:nvPr>
        </p:nvSpPr>
        <p:spPr bwMode="auto">
          <a:xfrm>
            <a:off x="457200" y="1600200"/>
            <a:ext cx="4038600" cy="4525963"/>
          </a:xfrm>
        </p:spPr>
        <p:txBody>
          <a:bodyPr wrap="square" numCol="1" anchor="t" anchorCtr="0" compatLnSpc="1">
            <a:prstTxWarp prst="textNoShape">
              <a:avLst/>
            </a:prstTxWarp>
          </a:bodyPr>
          <a:lstStyle/>
          <a:p>
            <a:pPr eaLnBrk="1" hangingPunct="1">
              <a:defRPr/>
            </a:pPr>
            <a:r>
              <a:rPr lang="ru-RU" sz="2000" b="0" i="1" smtClean="0">
                <a:ln>
                  <a:noFill/>
                </a:ln>
                <a:solidFill>
                  <a:srgbClr val="3333CC"/>
                </a:solidFill>
                <a:effectLst>
                  <a:outerShdw blurRad="38100" dist="38100" dir="2700000" algn="tl">
                    <a:srgbClr val="C0C0C0"/>
                  </a:outerShdw>
                </a:effectLst>
              </a:rPr>
              <a:t>Выделительная система ракообразных представлена двумя парами железистых органов - видоизменных целомодуктов. Чаще всего одна пара функционирует на  личной стадии, а потом редуцируется и заменяется во взрослом состоянии другой. Кроме того почти все раки во взрослом состоянии имеют максиллярные железы.</a:t>
            </a:r>
          </a:p>
        </p:txBody>
      </p:sp>
      <p:pic>
        <p:nvPicPr>
          <p:cNvPr id="38915" name="Picture 8" descr="Stenopus_hispidus_1"/>
          <p:cNvPicPr>
            <a:picLocks noChangeAspect="1" noChangeArrowheads="1"/>
          </p:cNvPicPr>
          <p:nvPr>
            <p:ph sz="quarter" idx="4294967295"/>
          </p:nvPr>
        </p:nvPicPr>
        <p:blipFill>
          <a:blip r:embed="rId2"/>
          <a:srcRect/>
          <a:stretch>
            <a:fillRect/>
          </a:stretch>
        </p:blipFill>
        <p:spPr bwMode="auto">
          <a:xfrm>
            <a:off x="4643438" y="1196975"/>
            <a:ext cx="3490912" cy="2617788"/>
          </a:xfrm>
        </p:spPr>
      </p:pic>
      <p:pic>
        <p:nvPicPr>
          <p:cNvPr id="38916" name="Picture 10" descr="88452680_large_rak"/>
          <p:cNvPicPr>
            <a:picLocks noChangeAspect="1" noChangeArrowheads="1"/>
          </p:cNvPicPr>
          <p:nvPr>
            <p:ph sz="quarter" idx="4294967295"/>
          </p:nvPr>
        </p:nvPicPr>
        <p:blipFill>
          <a:blip r:embed="rId3"/>
          <a:srcRect/>
          <a:stretch>
            <a:fillRect/>
          </a:stretch>
        </p:blipFill>
        <p:spPr bwMode="auto">
          <a:xfrm>
            <a:off x="5076825" y="4011613"/>
            <a:ext cx="3598863" cy="2397125"/>
          </a:xfr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p:cNvSpPr>
          <p:nvPr>
            <p:ph type="title" idx="4294967295"/>
          </p:nvPr>
        </p:nvSpPr>
        <p:spPr bwMode="auto"/>
        <p:txBody>
          <a:bodyPr wrap="square" numCol="1" anchorCtr="0" compatLnSpc="1">
            <a:prstTxWarp prst="textNoShape">
              <a:avLst/>
            </a:prstTxWarp>
          </a:bodyPr>
          <a:lstStyle/>
          <a:p>
            <a:pPr eaLnBrk="1" hangingPunct="1">
              <a:defRPr/>
            </a:pPr>
            <a:r>
              <a:rPr lang="ru-RU" sz="4400" b="0" i="1" smtClean="0">
                <a:ln>
                  <a:noFill/>
                </a:ln>
                <a:solidFill>
                  <a:srgbClr val="3333CC"/>
                </a:solidFill>
                <a:effectLst>
                  <a:outerShdw blurRad="38100" dist="38100" dir="2700000" algn="tl">
                    <a:srgbClr val="C0C0C0"/>
                  </a:outerShdw>
                </a:effectLst>
              </a:rPr>
              <a:t>ПОЛОВАЯ СИСТЕМА</a:t>
            </a:r>
          </a:p>
        </p:txBody>
      </p:sp>
      <p:sp>
        <p:nvSpPr>
          <p:cNvPr id="23559" name="Rectangle 7"/>
          <p:cNvSpPr>
            <a:spLocks noGrp="1"/>
          </p:cNvSpPr>
          <p:nvPr>
            <p:ph type="body" sz="half" idx="4294967295"/>
          </p:nvPr>
        </p:nvSpPr>
        <p:spPr bwMode="auto">
          <a:xfrm>
            <a:off x="4648200" y="1600200"/>
            <a:ext cx="4038600" cy="4525963"/>
          </a:xfrm>
        </p:spPr>
        <p:txBody>
          <a:bodyPr wrap="square" numCol="1" anchor="t" anchorCtr="0" compatLnSpc="1">
            <a:prstTxWarp prst="textNoShape">
              <a:avLst/>
            </a:prstTxWarp>
          </a:bodyPr>
          <a:lstStyle/>
          <a:p>
            <a:pPr eaLnBrk="1" hangingPunct="1">
              <a:defRPr/>
            </a:pPr>
            <a:r>
              <a:rPr lang="ru-RU" sz="2800" smtClean="0">
                <a:ln>
                  <a:noFill/>
                </a:ln>
                <a:effectLst/>
              </a:rPr>
              <a:t> </a:t>
            </a:r>
            <a:r>
              <a:rPr lang="ru-RU" sz="2400" b="0" i="1" smtClean="0">
                <a:ln>
                  <a:noFill/>
                </a:ln>
                <a:solidFill>
                  <a:srgbClr val="3333CC"/>
                </a:solidFill>
                <a:effectLst>
                  <a:outerShdw blurRad="38100" dist="38100" dir="2700000" algn="tl">
                    <a:srgbClr val="C0C0C0"/>
                  </a:outerShdw>
                </a:effectLst>
              </a:rPr>
              <a:t>Большинство раков раздельнополы, нередко с четко выраженным половым диморфизмом,т.е. с внешними различиями между самцами и самками.</a:t>
            </a:r>
          </a:p>
        </p:txBody>
      </p:sp>
      <p:pic>
        <p:nvPicPr>
          <p:cNvPr id="39939" name="Picture 8" descr="148_image_main"/>
          <p:cNvPicPr>
            <a:picLocks noChangeAspect="1" noChangeArrowheads="1"/>
          </p:cNvPicPr>
          <p:nvPr>
            <p:ph sz="quarter" idx="4294967295"/>
          </p:nvPr>
        </p:nvPicPr>
        <p:blipFill>
          <a:blip r:embed="rId2"/>
          <a:srcRect/>
          <a:stretch>
            <a:fillRect/>
          </a:stretch>
        </p:blipFill>
        <p:spPr bwMode="auto">
          <a:xfrm>
            <a:off x="611188" y="1439863"/>
            <a:ext cx="4105275" cy="2374900"/>
          </a:xfrm>
        </p:spPr>
      </p:pic>
      <p:pic>
        <p:nvPicPr>
          <p:cNvPr id="39940" name="Picture 9" descr="662Fx900y900"/>
          <p:cNvPicPr>
            <a:picLocks noChangeAspect="1" noChangeArrowheads="1"/>
          </p:cNvPicPr>
          <p:nvPr>
            <p:ph sz="quarter" idx="4294967295"/>
          </p:nvPr>
        </p:nvPicPr>
        <p:blipFill>
          <a:blip r:embed="rId3"/>
          <a:srcRect/>
          <a:stretch>
            <a:fillRect/>
          </a:stretch>
        </p:blipFill>
        <p:spPr bwMode="auto">
          <a:xfrm>
            <a:off x="539750" y="4005263"/>
            <a:ext cx="4233863" cy="2690812"/>
          </a:xfr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bwMode="auto"/>
        <p:txBody>
          <a:bodyPr wrap="square" numCol="1" anchorCtr="0" compatLnSpc="1">
            <a:prstTxWarp prst="textNoShape">
              <a:avLst/>
            </a:prstTxWarp>
          </a:bodyPr>
          <a:lstStyle/>
          <a:p>
            <a:pPr>
              <a:defRPr/>
            </a:pPr>
            <a:r>
              <a:rPr lang="ru-RU" sz="4400" b="0" i="1" smtClean="0">
                <a:ln>
                  <a:noFill/>
                </a:ln>
                <a:solidFill>
                  <a:srgbClr val="3333CC"/>
                </a:solidFill>
                <a:effectLst>
                  <a:outerShdw blurRad="38100" dist="38100" dir="2700000" algn="tl">
                    <a:srgbClr val="C0C0C0"/>
                  </a:outerShdw>
                </a:effectLst>
                <a:latin typeface="Arial" charset="0"/>
              </a:rPr>
              <a:t>ОРГАНЫ ЗРЕНИЯ</a:t>
            </a:r>
          </a:p>
        </p:txBody>
      </p:sp>
      <p:sp>
        <p:nvSpPr>
          <p:cNvPr id="40962" name="Rectangle 15"/>
          <p:cNvSpPr>
            <a:spLocks noGrp="1"/>
          </p:cNvSpPr>
          <p:nvPr>
            <p:ph type="body" sz="half" idx="3"/>
          </p:nvPr>
        </p:nvSpPr>
        <p:spPr bwMode="auto"/>
        <p:txBody>
          <a:bodyPr wrap="square" numCol="1" anchor="t" anchorCtr="0" compatLnSpc="1">
            <a:prstTxWarp prst="textNoShape">
              <a:avLst/>
            </a:prstTxWarp>
          </a:bodyPr>
          <a:lstStyle/>
          <a:p>
            <a:pPr>
              <a:lnSpc>
                <a:spcPct val="80000"/>
              </a:lnSpc>
            </a:pPr>
            <a:r>
              <a:rPr lang="ru-RU" sz="2000" smtClean="0">
                <a:ln>
                  <a:noFill/>
                </a:ln>
                <a:solidFill>
                  <a:srgbClr val="3333CC"/>
                </a:solidFill>
                <a:effectLst/>
                <a:latin typeface="Arial" charset="0"/>
              </a:rPr>
              <a:t>Органы зрения</a:t>
            </a:r>
            <a:r>
              <a:rPr lang="ru-RU" sz="2000" b="0" smtClean="0">
                <a:ln>
                  <a:noFill/>
                </a:ln>
                <a:solidFill>
                  <a:srgbClr val="3333CC"/>
                </a:solidFill>
                <a:effectLst/>
                <a:latin typeface="Arial" charset="0"/>
              </a:rPr>
              <a:t> - выпуклые глаза - сидят на подвижных стебельках. Это дает раку возможность смотреть во все стороны. Глаза рака сложные. Они состоят из объединенных вместе отдельных глазков. Каждый глазок воспринимает только небольшую часть окружающего рака пространства, а все вместе воспринимают целое изображение. Такое зрение называют мозаичным. Мозаичное зрение характерно для большинства членистоногих.</a:t>
            </a:r>
            <a:r>
              <a:rPr lang="ru-RU" sz="2000" smtClean="0">
                <a:ln>
                  <a:noFill/>
                </a:ln>
                <a:solidFill>
                  <a:srgbClr val="3333CC"/>
                </a:solidFill>
                <a:effectLst/>
              </a:rPr>
              <a:t> </a:t>
            </a:r>
          </a:p>
        </p:txBody>
      </p:sp>
      <p:pic>
        <p:nvPicPr>
          <p:cNvPr id="40963" name="Picture 18" descr="800px-Odontodactylus_scyllarus1"/>
          <p:cNvPicPr>
            <a:picLocks noChangeAspect="1" noChangeArrowheads="1"/>
          </p:cNvPicPr>
          <p:nvPr>
            <p:ph sz="quarter" idx="1"/>
          </p:nvPr>
        </p:nvPicPr>
        <p:blipFill>
          <a:blip r:embed="rId2"/>
          <a:srcRect/>
          <a:stretch>
            <a:fillRect/>
          </a:stretch>
        </p:blipFill>
        <p:spPr bwMode="auto">
          <a:xfrm>
            <a:off x="250825" y="1341438"/>
            <a:ext cx="3273425" cy="2455862"/>
          </a:xfrm>
        </p:spPr>
      </p:pic>
      <p:pic>
        <p:nvPicPr>
          <p:cNvPr id="40964" name="Picture 19" descr="o_scyllarus4"/>
          <p:cNvPicPr>
            <a:picLocks noChangeAspect="1" noChangeArrowheads="1"/>
          </p:cNvPicPr>
          <p:nvPr>
            <p:ph sz="quarter" idx="2"/>
          </p:nvPr>
        </p:nvPicPr>
        <p:blipFill>
          <a:blip r:embed="rId3"/>
          <a:srcRect/>
          <a:stretch>
            <a:fillRect/>
          </a:stretch>
        </p:blipFill>
        <p:spPr bwMode="auto">
          <a:xfrm>
            <a:off x="323850" y="4005263"/>
            <a:ext cx="3816350" cy="2462212"/>
          </a:xfr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6"/>
          <p:cNvSpPr>
            <a:spLocks noGrp="1"/>
          </p:cNvSpPr>
          <p:nvPr>
            <p:ph type="body" sz="half" idx="4294967295"/>
          </p:nvPr>
        </p:nvSpPr>
        <p:spPr bwMode="auto">
          <a:xfrm>
            <a:off x="468313" y="1125538"/>
            <a:ext cx="7920037" cy="2120900"/>
          </a:xfrm>
        </p:spPr>
        <p:txBody>
          <a:bodyPr wrap="square" numCol="1" anchor="t" anchorCtr="0" compatLnSpc="1">
            <a:prstTxWarp prst="textNoShape">
              <a:avLst/>
            </a:prstTxWarp>
          </a:bodyPr>
          <a:lstStyle/>
          <a:p>
            <a:pPr eaLnBrk="1" hangingPunct="1">
              <a:defRPr/>
            </a:pPr>
            <a:r>
              <a:rPr lang="ru-RU" sz="9600" smtClean="0">
                <a:ln>
                  <a:noFill/>
                </a:ln>
                <a:effectLst/>
              </a:rPr>
              <a:t>    </a:t>
            </a:r>
            <a:r>
              <a:rPr lang="ru-RU" sz="9600" i="1" smtClean="0">
                <a:ln>
                  <a:noFill/>
                </a:ln>
                <a:solidFill>
                  <a:srgbClr val="3333CC"/>
                </a:solidFill>
                <a:effectLst>
                  <a:outerShdw blurRad="38100" dist="38100" dir="2700000" algn="tl">
                    <a:srgbClr val="C0C0C0"/>
                  </a:outerShdw>
                </a:effectLst>
              </a:rPr>
              <a:t>КОНЕЦ!!!</a:t>
            </a:r>
          </a:p>
        </p:txBody>
      </p:sp>
      <p:pic>
        <p:nvPicPr>
          <p:cNvPr id="41987" name="Picture 8" descr="_thumb_16"/>
          <p:cNvPicPr>
            <a:picLocks noChangeAspect="1" noChangeArrowheads="1"/>
          </p:cNvPicPr>
          <p:nvPr>
            <p:ph sz="half" idx="4294967295"/>
          </p:nvPr>
        </p:nvPicPr>
        <p:blipFill>
          <a:blip r:embed="rId2"/>
          <a:srcRect/>
          <a:stretch>
            <a:fillRect/>
          </a:stretch>
        </p:blipFill>
        <p:spPr bwMode="auto">
          <a:xfrm>
            <a:off x="468313" y="2636838"/>
            <a:ext cx="8567737" cy="4094162"/>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idx="4294967295"/>
          </p:nvPr>
        </p:nvSpPr>
        <p:spPr bwMode="auto"/>
        <p:txBody>
          <a:bodyPr wrap="square" numCol="1" anchorCtr="0" compatLnSpc="1">
            <a:prstTxWarp prst="textNoShape">
              <a:avLst/>
            </a:prstTxWarp>
          </a:bodyPr>
          <a:lstStyle/>
          <a:p>
            <a:pPr>
              <a:defRPr/>
            </a:pPr>
            <a:r>
              <a:rPr lang="ru-RU" sz="4400" b="0" i="1" smtClean="0">
                <a:ln>
                  <a:noFill/>
                </a:ln>
                <a:solidFill>
                  <a:srgbClr val="3333CC"/>
                </a:solidFill>
                <a:effectLst>
                  <a:outerShdw blurRad="38100" dist="38100" dir="2700000" algn="tl">
                    <a:srgbClr val="C0C0C0"/>
                  </a:outerShdw>
                </a:effectLst>
                <a:latin typeface="Arial" charset="0"/>
              </a:rPr>
              <a:t>МУСКУЛАТУРА</a:t>
            </a:r>
          </a:p>
        </p:txBody>
      </p:sp>
      <p:sp>
        <p:nvSpPr>
          <p:cNvPr id="30722" name="Rectangle 7"/>
          <p:cNvSpPr>
            <a:spLocks noGrp="1"/>
          </p:cNvSpPr>
          <p:nvPr>
            <p:ph type="body" sz="half" idx="4294967295"/>
          </p:nvPr>
        </p:nvSpPr>
        <p:spPr bwMode="auto">
          <a:xfrm>
            <a:off x="457200" y="1600200"/>
            <a:ext cx="4038600" cy="4525963"/>
          </a:xfrm>
          <a:noFill/>
        </p:spPr>
        <p:txBody>
          <a:bodyPr wrap="square" numCol="1" anchor="t" anchorCtr="0" compatLnSpc="1">
            <a:prstTxWarp prst="textNoShape">
              <a:avLst/>
            </a:prstTxWarp>
          </a:bodyPr>
          <a:lstStyle/>
          <a:p>
            <a:r>
              <a:rPr lang="ru-RU" sz="2000" smtClean="0">
                <a:ln>
                  <a:noFill/>
                </a:ln>
                <a:solidFill>
                  <a:srgbClr val="3333CC"/>
                </a:solidFill>
                <a:effectLst/>
                <a:latin typeface="Arial" charset="0"/>
              </a:rPr>
              <a:t>Мускулатура</a:t>
            </a:r>
            <a:r>
              <a:rPr lang="ru-RU" sz="2000" b="0" smtClean="0">
                <a:ln>
                  <a:noFill/>
                </a:ln>
                <a:solidFill>
                  <a:srgbClr val="3333CC"/>
                </a:solidFill>
                <a:effectLst/>
                <a:latin typeface="Arial" charset="0"/>
              </a:rPr>
              <a:t>. Сплошной кожно-мускульный </a:t>
            </a:r>
            <a:r>
              <a:rPr lang="ru-RU" sz="2000" b="0" smtClean="0">
                <a:ln>
                  <a:noFill/>
                </a:ln>
                <a:solidFill>
                  <a:srgbClr val="3333CC"/>
                </a:solidFill>
                <a:effectLst/>
                <a:latin typeface="Arial" charset="0"/>
                <a:hlinkClick r:id="rId2"/>
              </a:rPr>
              <a:t>мешок</a:t>
            </a:r>
            <a:r>
              <a:rPr lang="ru-RU" sz="2000" b="0" smtClean="0">
                <a:ln>
                  <a:noFill/>
                </a:ln>
                <a:solidFill>
                  <a:srgbClr val="3333CC"/>
                </a:solidFill>
                <a:effectLst/>
                <a:latin typeface="Arial" charset="0"/>
              </a:rPr>
              <a:t>, характерный для червей, у рака заменяется мускулатурой, образующей отдельные пучки мышц, которые приводят в движение строго определенные части тела.</a:t>
            </a:r>
            <a:r>
              <a:rPr lang="ru-RU" sz="2000" smtClean="0">
                <a:ln>
                  <a:noFill/>
                </a:ln>
                <a:solidFill>
                  <a:srgbClr val="3333CC"/>
                </a:solidFill>
                <a:effectLst/>
              </a:rPr>
              <a:t> </a:t>
            </a:r>
          </a:p>
        </p:txBody>
      </p:sp>
      <p:pic>
        <p:nvPicPr>
          <p:cNvPr id="30723" name="Picture 10" descr="image_532512101733472305565"/>
          <p:cNvPicPr>
            <a:picLocks noChangeAspect="1" noChangeArrowheads="1"/>
          </p:cNvPicPr>
          <p:nvPr>
            <p:ph sz="quarter" idx="4294967295"/>
          </p:nvPr>
        </p:nvPicPr>
        <p:blipFill>
          <a:blip r:embed="rId3"/>
          <a:srcRect/>
          <a:stretch>
            <a:fillRect/>
          </a:stretch>
        </p:blipFill>
        <p:spPr bwMode="auto">
          <a:xfrm>
            <a:off x="4787900" y="1196975"/>
            <a:ext cx="4200525" cy="3024188"/>
          </a:xfrm>
        </p:spPr>
      </p:pic>
      <p:pic>
        <p:nvPicPr>
          <p:cNvPr id="30724" name="Picture 11" descr="1000198_PH03258"/>
          <p:cNvPicPr>
            <a:picLocks noChangeAspect="1" noChangeArrowheads="1"/>
          </p:cNvPicPr>
          <p:nvPr>
            <p:ph sz="quarter" idx="4294967295"/>
          </p:nvPr>
        </p:nvPicPr>
        <p:blipFill>
          <a:blip r:embed="rId4"/>
          <a:srcRect/>
          <a:stretch>
            <a:fillRect/>
          </a:stretch>
        </p:blipFill>
        <p:spPr bwMode="auto">
          <a:xfrm>
            <a:off x="1258888" y="4508500"/>
            <a:ext cx="3255962" cy="2187575"/>
          </a:xfrm>
        </p:spPr>
      </p:pic>
      <p:pic>
        <p:nvPicPr>
          <p:cNvPr id="30725" name="Picture 13" descr="800px-Odontodactylus_scyllarus1"/>
          <p:cNvPicPr>
            <a:picLocks noChangeAspect="1" noChangeArrowheads="1"/>
          </p:cNvPicPr>
          <p:nvPr/>
        </p:nvPicPr>
        <p:blipFill>
          <a:blip r:embed="rId5"/>
          <a:srcRect/>
          <a:stretch>
            <a:fillRect/>
          </a:stretch>
        </p:blipFill>
        <p:spPr bwMode="auto">
          <a:xfrm>
            <a:off x="5148263" y="4365625"/>
            <a:ext cx="3455987" cy="23034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p:cNvSpPr>
          <p:nvPr>
            <p:ph type="title" idx="4294967295"/>
          </p:nvPr>
        </p:nvSpPr>
        <p:spPr bwMode="auto"/>
        <p:txBody>
          <a:bodyPr wrap="square" numCol="1" anchorCtr="0" compatLnSpc="1">
            <a:prstTxWarp prst="textNoShape">
              <a:avLst/>
            </a:prstTxWarp>
          </a:bodyPr>
          <a:lstStyle/>
          <a:p>
            <a:pPr eaLnBrk="1" hangingPunct="1">
              <a:defRPr/>
            </a:pPr>
            <a:r>
              <a:rPr lang="ru-RU" sz="4000" b="0" i="1" smtClean="0">
                <a:ln>
                  <a:noFill/>
                </a:ln>
                <a:solidFill>
                  <a:srgbClr val="3333CC"/>
                </a:solidFill>
                <a:effectLst>
                  <a:outerShdw blurRad="38100" dist="38100" dir="2700000" algn="tl">
                    <a:srgbClr val="C0C0C0"/>
                  </a:outerShdw>
                </a:effectLst>
              </a:rPr>
              <a:t>ПИЩЕВАРИТЕЛЬНАЯ СИСТЕМ А</a:t>
            </a:r>
          </a:p>
        </p:txBody>
      </p:sp>
      <p:sp>
        <p:nvSpPr>
          <p:cNvPr id="31746" name="Rectangle 7"/>
          <p:cNvSpPr>
            <a:spLocks noGrp="1"/>
          </p:cNvSpPr>
          <p:nvPr>
            <p:ph type="body" sz="half" idx="4294967295"/>
          </p:nvPr>
        </p:nvSpPr>
        <p:spPr bwMode="auto">
          <a:xfrm>
            <a:off x="179388" y="1700213"/>
            <a:ext cx="4038600" cy="4525962"/>
          </a:xfrm>
          <a:noFill/>
        </p:spPr>
        <p:txBody>
          <a:bodyPr wrap="square" numCol="1" anchor="t" anchorCtr="0" compatLnSpc="1">
            <a:prstTxWarp prst="textNoShape">
              <a:avLst/>
            </a:prstTxWarp>
          </a:bodyPr>
          <a:lstStyle/>
          <a:p>
            <a:pPr eaLnBrk="1" hangingPunct="1"/>
            <a:r>
              <a:rPr lang="ru-RU" sz="2000" b="0" i="1" smtClean="0">
                <a:ln>
                  <a:noFill/>
                </a:ln>
                <a:solidFill>
                  <a:srgbClr val="3333CC"/>
                </a:solidFill>
                <a:effectLst/>
              </a:rPr>
              <a:t>Пищеварительная система состоит из трех частей: переднего, среднего и заднего отделов кишечника. Желудок разделен на две части: жевательный и цедильный. В жевательном отделе происходит механическое измельчение пищи 3-х больших утолщений кутикулы- «зубов»,а в цедильном пищевая кашица процеживается, и поступает далее в среднюю кишку.</a:t>
            </a:r>
          </a:p>
        </p:txBody>
      </p:sp>
      <p:pic>
        <p:nvPicPr>
          <p:cNvPr id="31747" name="Picture 10" descr="expo"/>
          <p:cNvPicPr>
            <a:picLocks noChangeAspect="1" noChangeArrowheads="1"/>
          </p:cNvPicPr>
          <p:nvPr>
            <p:ph sz="half" idx="4294967295"/>
          </p:nvPr>
        </p:nvPicPr>
        <p:blipFill>
          <a:blip r:embed="rId2"/>
          <a:srcRect/>
          <a:stretch>
            <a:fillRect/>
          </a:stretch>
        </p:blipFill>
        <p:spPr bwMode="auto">
          <a:xfrm>
            <a:off x="4140200" y="1628775"/>
            <a:ext cx="4824413" cy="5011738"/>
          </a:xfr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9"/>
          <p:cNvSpPr>
            <a:spLocks noGrp="1"/>
          </p:cNvSpPr>
          <p:nvPr>
            <p:ph type="title" idx="4294967295"/>
          </p:nvPr>
        </p:nvSpPr>
        <p:spPr bwMode="auto">
          <a:xfrm flipH="1">
            <a:off x="8729663" y="908050"/>
            <a:ext cx="90487" cy="92075"/>
          </a:xfrm>
          <a:noFill/>
        </p:spPr>
        <p:txBody>
          <a:bodyPr wrap="square" numCol="1" anchorCtr="0" compatLnSpc="1">
            <a:prstTxWarp prst="textNoShape">
              <a:avLst/>
            </a:prstTxWarp>
          </a:bodyPr>
          <a:lstStyle/>
          <a:p>
            <a:pPr eaLnBrk="1" hangingPunct="1"/>
            <a:endParaRPr lang="ru-RU" sz="5400" smtClean="0">
              <a:ln>
                <a:noFill/>
              </a:ln>
              <a:effectLst/>
            </a:endParaRPr>
          </a:p>
        </p:txBody>
      </p:sp>
      <p:sp>
        <p:nvSpPr>
          <p:cNvPr id="32770" name="Rectangle 10"/>
          <p:cNvSpPr>
            <a:spLocks noGrp="1"/>
          </p:cNvSpPr>
          <p:nvPr>
            <p:ph type="body" sz="half" idx="4294967295"/>
          </p:nvPr>
        </p:nvSpPr>
        <p:spPr bwMode="auto">
          <a:xfrm>
            <a:off x="5105400" y="1557338"/>
            <a:ext cx="4038600" cy="4525962"/>
          </a:xfrm>
          <a:noFill/>
        </p:spPr>
        <p:txBody>
          <a:bodyPr wrap="square" numCol="1" anchor="t" anchorCtr="0" compatLnSpc="1">
            <a:prstTxWarp prst="textNoShape">
              <a:avLst/>
            </a:prstTxWarp>
          </a:bodyPr>
          <a:lstStyle/>
          <a:p>
            <a:pPr eaLnBrk="1" hangingPunct="1"/>
            <a:r>
              <a:rPr lang="ru-RU" b="0" smtClean="0">
                <a:ln>
                  <a:noFill/>
                </a:ln>
                <a:solidFill>
                  <a:srgbClr val="3333CC"/>
                </a:solidFill>
                <a:effectLst/>
              </a:rPr>
              <a:t>1.Ротовое отверстие;</a:t>
            </a:r>
            <a:r>
              <a:rPr lang="ru-RU" smtClean="0">
                <a:ln>
                  <a:noFill/>
                </a:ln>
                <a:solidFill>
                  <a:srgbClr val="3333CC"/>
                </a:solidFill>
                <a:effectLst/>
              </a:rPr>
              <a:t/>
            </a:r>
            <a:br>
              <a:rPr lang="ru-RU" smtClean="0">
                <a:ln>
                  <a:noFill/>
                </a:ln>
                <a:solidFill>
                  <a:srgbClr val="3333CC"/>
                </a:solidFill>
                <a:effectLst/>
              </a:rPr>
            </a:br>
            <a:r>
              <a:rPr lang="ru-RU" b="0" smtClean="0">
                <a:ln>
                  <a:noFill/>
                </a:ln>
                <a:solidFill>
                  <a:srgbClr val="3333CC"/>
                </a:solidFill>
                <a:effectLst/>
              </a:rPr>
              <a:t>  2.Пищевод;</a:t>
            </a:r>
            <a:r>
              <a:rPr lang="ru-RU" smtClean="0">
                <a:ln>
                  <a:noFill/>
                </a:ln>
                <a:solidFill>
                  <a:srgbClr val="3333CC"/>
                </a:solidFill>
                <a:effectLst/>
              </a:rPr>
              <a:t/>
            </a:r>
            <a:br>
              <a:rPr lang="ru-RU" smtClean="0">
                <a:ln>
                  <a:noFill/>
                </a:ln>
                <a:solidFill>
                  <a:srgbClr val="3333CC"/>
                </a:solidFill>
                <a:effectLst/>
              </a:rPr>
            </a:br>
            <a:r>
              <a:rPr lang="ru-RU" b="0" smtClean="0">
                <a:ln>
                  <a:noFill/>
                </a:ln>
                <a:solidFill>
                  <a:srgbClr val="3333CC"/>
                </a:solidFill>
                <a:effectLst/>
              </a:rPr>
              <a:t>  3.Желудочек;</a:t>
            </a:r>
            <a:r>
              <a:rPr lang="ru-RU" smtClean="0">
                <a:ln>
                  <a:noFill/>
                </a:ln>
                <a:solidFill>
                  <a:srgbClr val="3333CC"/>
                </a:solidFill>
                <a:effectLst/>
              </a:rPr>
              <a:t/>
            </a:r>
            <a:br>
              <a:rPr lang="ru-RU" smtClean="0">
                <a:ln>
                  <a:noFill/>
                </a:ln>
                <a:solidFill>
                  <a:srgbClr val="3333CC"/>
                </a:solidFill>
                <a:effectLst/>
              </a:rPr>
            </a:br>
            <a:r>
              <a:rPr lang="ru-RU" b="0" smtClean="0">
                <a:ln>
                  <a:noFill/>
                </a:ln>
                <a:solidFill>
                  <a:srgbClr val="3333CC"/>
                </a:solidFill>
                <a:effectLst/>
              </a:rPr>
              <a:t>  4.Средняя кишка;</a:t>
            </a:r>
            <a:r>
              <a:rPr lang="ru-RU" smtClean="0">
                <a:ln>
                  <a:noFill/>
                </a:ln>
                <a:solidFill>
                  <a:srgbClr val="3333CC"/>
                </a:solidFill>
                <a:effectLst/>
              </a:rPr>
              <a:t/>
            </a:r>
            <a:br>
              <a:rPr lang="ru-RU" smtClean="0">
                <a:ln>
                  <a:noFill/>
                </a:ln>
                <a:solidFill>
                  <a:srgbClr val="3333CC"/>
                </a:solidFill>
                <a:effectLst/>
              </a:rPr>
            </a:br>
            <a:r>
              <a:rPr lang="ru-RU" b="0" smtClean="0">
                <a:ln>
                  <a:noFill/>
                </a:ln>
                <a:solidFill>
                  <a:srgbClr val="3333CC"/>
                </a:solidFill>
                <a:effectLst/>
              </a:rPr>
              <a:t>  5.Печень;</a:t>
            </a:r>
            <a:r>
              <a:rPr lang="ru-RU" smtClean="0">
                <a:ln>
                  <a:noFill/>
                </a:ln>
                <a:solidFill>
                  <a:srgbClr val="3333CC"/>
                </a:solidFill>
                <a:effectLst/>
              </a:rPr>
              <a:t/>
            </a:r>
            <a:br>
              <a:rPr lang="ru-RU" smtClean="0">
                <a:ln>
                  <a:noFill/>
                </a:ln>
                <a:solidFill>
                  <a:srgbClr val="3333CC"/>
                </a:solidFill>
                <a:effectLst/>
              </a:rPr>
            </a:br>
            <a:r>
              <a:rPr lang="ru-RU" b="0" smtClean="0">
                <a:ln>
                  <a:noFill/>
                </a:ln>
                <a:solidFill>
                  <a:srgbClr val="3333CC"/>
                </a:solidFill>
                <a:effectLst/>
              </a:rPr>
              <a:t>  6.Задняя кишка;</a:t>
            </a:r>
            <a:r>
              <a:rPr lang="ru-RU" smtClean="0">
                <a:ln>
                  <a:noFill/>
                </a:ln>
                <a:solidFill>
                  <a:srgbClr val="3333CC"/>
                </a:solidFill>
                <a:effectLst/>
              </a:rPr>
              <a:t/>
            </a:r>
            <a:br>
              <a:rPr lang="ru-RU" smtClean="0">
                <a:ln>
                  <a:noFill/>
                </a:ln>
                <a:solidFill>
                  <a:srgbClr val="3333CC"/>
                </a:solidFill>
                <a:effectLst/>
              </a:rPr>
            </a:br>
            <a:r>
              <a:rPr lang="ru-RU" b="0" smtClean="0">
                <a:ln>
                  <a:noFill/>
                </a:ln>
                <a:solidFill>
                  <a:srgbClr val="3333CC"/>
                </a:solidFill>
                <a:effectLst/>
              </a:rPr>
              <a:t>  7.Анальное отверстие.</a:t>
            </a:r>
            <a:endParaRPr lang="ru-RU" smtClean="0">
              <a:ln>
                <a:noFill/>
              </a:ln>
              <a:solidFill>
                <a:srgbClr val="3333CC"/>
              </a:solidFill>
              <a:effectLst/>
            </a:endParaRPr>
          </a:p>
        </p:txBody>
      </p:sp>
      <p:pic>
        <p:nvPicPr>
          <p:cNvPr id="32771" name="Picture 8" descr="statyi6foto3"/>
          <p:cNvPicPr>
            <a:picLocks noChangeAspect="1" noChangeArrowheads="1"/>
          </p:cNvPicPr>
          <p:nvPr>
            <p:ph sz="half" idx="4294967295"/>
          </p:nvPr>
        </p:nvPicPr>
        <p:blipFill>
          <a:blip r:embed="rId2"/>
          <a:srcRect/>
          <a:stretch>
            <a:fillRect/>
          </a:stretch>
        </p:blipFill>
        <p:spPr bwMode="auto">
          <a:xfrm>
            <a:off x="0" y="1196975"/>
            <a:ext cx="4945063" cy="5661025"/>
          </a:xfr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Grp="1"/>
          </p:cNvSpPr>
          <p:nvPr>
            <p:ph type="title" idx="4294967295"/>
          </p:nvPr>
        </p:nvSpPr>
        <p:spPr bwMode="auto"/>
        <p:txBody>
          <a:bodyPr wrap="square" numCol="1" anchorCtr="0" compatLnSpc="1">
            <a:prstTxWarp prst="textNoShape">
              <a:avLst/>
            </a:prstTxWarp>
          </a:bodyPr>
          <a:lstStyle/>
          <a:p>
            <a:pPr eaLnBrk="1" hangingPunct="1">
              <a:defRPr/>
            </a:pPr>
            <a:r>
              <a:rPr lang="ru-RU" sz="4400" b="0" i="1" smtClean="0">
                <a:ln>
                  <a:noFill/>
                </a:ln>
                <a:solidFill>
                  <a:srgbClr val="3333CC"/>
                </a:solidFill>
                <a:effectLst>
                  <a:outerShdw blurRad="38100" dist="38100" dir="2700000" algn="tl">
                    <a:srgbClr val="C0C0C0"/>
                  </a:outerShdw>
                </a:effectLst>
              </a:rPr>
              <a:t>КРОВЕНОСНАЯ СИСТЕМА</a:t>
            </a:r>
          </a:p>
        </p:txBody>
      </p:sp>
      <p:pic>
        <p:nvPicPr>
          <p:cNvPr id="33794" name="Picture 12" descr="red_cherry_shrimp"/>
          <p:cNvPicPr>
            <a:picLocks noChangeAspect="1" noChangeArrowheads="1"/>
          </p:cNvPicPr>
          <p:nvPr>
            <p:ph sz="half" idx="4294967295"/>
          </p:nvPr>
        </p:nvPicPr>
        <p:blipFill>
          <a:blip r:embed="rId2"/>
          <a:srcRect/>
          <a:stretch>
            <a:fillRect/>
          </a:stretch>
        </p:blipFill>
        <p:spPr bwMode="auto">
          <a:xfrm>
            <a:off x="4859338" y="3644900"/>
            <a:ext cx="4038600" cy="3079750"/>
          </a:xfrm>
        </p:spPr>
      </p:pic>
      <p:sp>
        <p:nvSpPr>
          <p:cNvPr id="33795" name="Rectangle 6"/>
          <p:cNvSpPr>
            <a:spLocks noGrp="1"/>
          </p:cNvSpPr>
          <p:nvPr>
            <p:ph type="body" sz="half" idx="4294967295"/>
          </p:nvPr>
        </p:nvSpPr>
        <p:spPr bwMode="auto">
          <a:xfrm>
            <a:off x="0" y="1628775"/>
            <a:ext cx="4038600" cy="4525963"/>
          </a:xfrm>
          <a:noFill/>
        </p:spPr>
        <p:txBody>
          <a:bodyPr wrap="square" numCol="1" anchor="t" anchorCtr="0" compatLnSpc="1">
            <a:prstTxWarp prst="textNoShape">
              <a:avLst/>
            </a:prstTxWarp>
          </a:bodyPr>
          <a:lstStyle/>
          <a:p>
            <a:pPr eaLnBrk="1" hangingPunct="1">
              <a:lnSpc>
                <a:spcPct val="90000"/>
              </a:lnSpc>
            </a:pPr>
            <a:r>
              <a:rPr lang="ru-RU" sz="2400" b="0" smtClean="0">
                <a:ln>
                  <a:noFill/>
                </a:ln>
                <a:solidFill>
                  <a:srgbClr val="3333CC"/>
                </a:solidFill>
                <a:effectLst/>
              </a:rPr>
              <a:t>Кровеносная система незамкнутая. Есть сердце - специальный орган, обеспечивающий движение крови. При сокращении сердца кровь выталкивается в кровеносные сосуды, из них - в полость тела между органами. Затем возвращается вновь в сердце по другим сосудам.</a:t>
            </a:r>
            <a:r>
              <a:rPr lang="ru-RU" sz="2400" smtClean="0">
                <a:ln>
                  <a:noFill/>
                </a:ln>
                <a:solidFill>
                  <a:schemeClr val="tx1"/>
                </a:solidFill>
                <a:effectLst/>
              </a:rPr>
              <a:t> </a:t>
            </a:r>
          </a:p>
        </p:txBody>
      </p:sp>
      <p:pic>
        <p:nvPicPr>
          <p:cNvPr id="33796" name="Picture 14" descr="Deniz-canlilari23"/>
          <p:cNvPicPr>
            <a:picLocks noChangeAspect="1" noChangeArrowheads="1"/>
          </p:cNvPicPr>
          <p:nvPr>
            <p:ph sz="half" idx="4294967295"/>
          </p:nvPr>
        </p:nvPicPr>
        <p:blipFill>
          <a:blip r:embed="rId3"/>
          <a:srcRect/>
          <a:stretch>
            <a:fillRect/>
          </a:stretch>
        </p:blipFill>
        <p:spPr bwMode="auto">
          <a:xfrm>
            <a:off x="4859338" y="1125538"/>
            <a:ext cx="3960812" cy="2430462"/>
          </a:xfr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p:cNvSpPr>
          <p:nvPr>
            <p:ph type="title" idx="4294967295"/>
          </p:nvPr>
        </p:nvSpPr>
        <p:spPr bwMode="auto">
          <a:xfrm>
            <a:off x="107950" y="1125538"/>
            <a:ext cx="8567738" cy="2016125"/>
          </a:xfrm>
        </p:spPr>
        <p:txBody>
          <a:bodyPr wrap="square" numCol="1" anchorCtr="0" compatLnSpc="1">
            <a:prstTxWarp prst="textNoShape">
              <a:avLst/>
            </a:prstTxWarp>
          </a:bodyPr>
          <a:lstStyle/>
          <a:p>
            <a:pPr eaLnBrk="1" hangingPunct="1">
              <a:defRPr/>
            </a:pPr>
            <a:r>
              <a:rPr lang="ru-RU" sz="5400" b="0" smtClean="0">
                <a:ln>
                  <a:noFill/>
                </a:ln>
                <a:effectLst/>
              </a:rPr>
              <a:t> </a:t>
            </a:r>
            <a:r>
              <a:rPr lang="ru-RU" sz="2400" b="0" i="1" smtClean="0">
                <a:ln>
                  <a:noFill/>
                </a:ln>
                <a:solidFill>
                  <a:srgbClr val="3333CC"/>
                </a:solidFill>
                <a:effectLst>
                  <a:outerShdw blurRad="38100" dist="38100" dir="2700000" algn="tl">
                    <a:srgbClr val="C0C0C0"/>
                  </a:outerShdw>
                </a:effectLst>
              </a:rPr>
              <a:t>1.Сердце;</a:t>
            </a:r>
            <a:r>
              <a:rPr lang="ru-RU" sz="2400" i="1" smtClean="0">
                <a:ln>
                  <a:noFill/>
                </a:ln>
                <a:solidFill>
                  <a:srgbClr val="3333CC"/>
                </a:solidFill>
                <a:effectLst>
                  <a:outerShdw blurRad="38100" dist="38100" dir="2700000" algn="tl">
                    <a:srgbClr val="C0C0C0"/>
                  </a:outerShdw>
                </a:effectLst>
              </a:rPr>
              <a:t/>
            </a:r>
            <a:br>
              <a:rPr lang="ru-RU" sz="2400" i="1" smtClean="0">
                <a:ln>
                  <a:noFill/>
                </a:ln>
                <a:solidFill>
                  <a:srgbClr val="3333CC"/>
                </a:solidFill>
                <a:effectLst>
                  <a:outerShdw blurRad="38100" dist="38100" dir="2700000" algn="tl">
                    <a:srgbClr val="C0C0C0"/>
                  </a:outerShdw>
                </a:effectLst>
              </a:rPr>
            </a:br>
            <a:r>
              <a:rPr lang="ru-RU" sz="2400" b="0" i="1" smtClean="0">
                <a:ln>
                  <a:noFill/>
                </a:ln>
                <a:solidFill>
                  <a:srgbClr val="3333CC"/>
                </a:solidFill>
                <a:effectLst>
                  <a:outerShdw blurRad="38100" dist="38100" dir="2700000" algn="tl">
                    <a:srgbClr val="C0C0C0"/>
                  </a:outerShdw>
                </a:effectLst>
              </a:rPr>
              <a:t>  2.Артерии;</a:t>
            </a:r>
            <a:r>
              <a:rPr lang="ru-RU" sz="2400" i="1" smtClean="0">
                <a:ln>
                  <a:noFill/>
                </a:ln>
                <a:solidFill>
                  <a:srgbClr val="3333CC"/>
                </a:solidFill>
                <a:effectLst>
                  <a:outerShdw blurRad="38100" dist="38100" dir="2700000" algn="tl">
                    <a:srgbClr val="C0C0C0"/>
                  </a:outerShdw>
                </a:effectLst>
              </a:rPr>
              <a:t/>
            </a:r>
            <a:br>
              <a:rPr lang="ru-RU" sz="2400" i="1" smtClean="0">
                <a:ln>
                  <a:noFill/>
                </a:ln>
                <a:solidFill>
                  <a:srgbClr val="3333CC"/>
                </a:solidFill>
                <a:effectLst>
                  <a:outerShdw blurRad="38100" dist="38100" dir="2700000" algn="tl">
                    <a:srgbClr val="C0C0C0"/>
                  </a:outerShdw>
                </a:effectLst>
              </a:rPr>
            </a:br>
            <a:r>
              <a:rPr lang="ru-RU" sz="2400" b="0" i="1" smtClean="0">
                <a:ln>
                  <a:noFill/>
                </a:ln>
                <a:solidFill>
                  <a:srgbClr val="3333CC"/>
                </a:solidFill>
                <a:effectLst>
                  <a:outerShdw blurRad="38100" dist="38100" dir="2700000" algn="tl">
                    <a:srgbClr val="C0C0C0"/>
                  </a:outerShdw>
                </a:effectLst>
              </a:rPr>
              <a:t>  3.Жаберные сосуды.</a:t>
            </a:r>
            <a:r>
              <a:rPr lang="ru-RU" sz="5400" smtClean="0">
                <a:ln>
                  <a:noFill/>
                </a:ln>
                <a:effectLst/>
              </a:rPr>
              <a:t> </a:t>
            </a:r>
          </a:p>
        </p:txBody>
      </p:sp>
      <p:pic>
        <p:nvPicPr>
          <p:cNvPr id="34818" name="Picture 6" descr="statyi6foto2"/>
          <p:cNvPicPr>
            <a:picLocks noChangeAspect="1" noChangeArrowheads="1"/>
          </p:cNvPicPr>
          <p:nvPr>
            <p:ph idx="4294967295"/>
          </p:nvPr>
        </p:nvPicPr>
        <p:blipFill>
          <a:blip r:embed="rId2"/>
          <a:srcRect/>
          <a:stretch>
            <a:fillRect/>
          </a:stretch>
        </p:blipFill>
        <p:spPr bwMode="auto">
          <a:xfrm>
            <a:off x="0" y="3243263"/>
            <a:ext cx="9144000" cy="3497262"/>
          </a:xfr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p:cNvSpPr>
          <p:nvPr>
            <p:ph type="title" idx="4294967295"/>
          </p:nvPr>
        </p:nvSpPr>
        <p:spPr bwMode="auto"/>
        <p:txBody>
          <a:bodyPr wrap="square" numCol="1" anchorCtr="0" compatLnSpc="1">
            <a:prstTxWarp prst="textNoShape">
              <a:avLst/>
            </a:prstTxWarp>
          </a:bodyPr>
          <a:lstStyle/>
          <a:p>
            <a:pPr eaLnBrk="1" hangingPunct="1">
              <a:defRPr/>
            </a:pPr>
            <a:r>
              <a:rPr lang="ru-RU" sz="4400" b="0" i="1" smtClean="0">
                <a:ln>
                  <a:noFill/>
                </a:ln>
                <a:solidFill>
                  <a:srgbClr val="3333CC"/>
                </a:solidFill>
                <a:effectLst>
                  <a:outerShdw blurRad="38100" dist="38100" dir="2700000" algn="tl">
                    <a:srgbClr val="C0C0C0"/>
                  </a:outerShdw>
                </a:effectLst>
              </a:rPr>
              <a:t>ДЫХАТЕЛЬНАЯ СИСТЕМА</a:t>
            </a:r>
          </a:p>
        </p:txBody>
      </p:sp>
      <p:sp>
        <p:nvSpPr>
          <p:cNvPr id="20486" name="Rectangle 6"/>
          <p:cNvSpPr>
            <a:spLocks noGrp="1"/>
          </p:cNvSpPr>
          <p:nvPr>
            <p:ph type="body" sz="half" idx="4294967295"/>
          </p:nvPr>
        </p:nvSpPr>
        <p:spPr bwMode="auto">
          <a:xfrm>
            <a:off x="457200" y="1600200"/>
            <a:ext cx="4038600" cy="4525963"/>
          </a:xfrm>
        </p:spPr>
        <p:txBody>
          <a:bodyPr wrap="square" numCol="1" anchor="t" anchorCtr="0" compatLnSpc="1">
            <a:prstTxWarp prst="textNoShape">
              <a:avLst/>
            </a:prstTxWarp>
          </a:bodyPr>
          <a:lstStyle/>
          <a:p>
            <a:pPr eaLnBrk="1" hangingPunct="1">
              <a:defRPr/>
            </a:pPr>
            <a:r>
              <a:rPr lang="ru-RU" sz="1600" b="0" i="1" smtClean="0">
                <a:ln>
                  <a:noFill/>
                </a:ln>
                <a:solidFill>
                  <a:srgbClr val="3333CC"/>
                </a:solidFill>
                <a:effectLst>
                  <a:outerShdw blurRad="38100" dist="38100" dir="2700000" algn="tl">
                    <a:srgbClr val="C0C0C0"/>
                  </a:outerShdw>
                </a:effectLst>
              </a:rPr>
              <a:t>У многих низших раков осуществляется через поверхность тела, поскольку специальные органы дыхания отсутствуют.</a:t>
            </a:r>
          </a:p>
          <a:p>
            <a:pPr eaLnBrk="1" hangingPunct="1">
              <a:defRPr/>
            </a:pPr>
            <a:r>
              <a:rPr lang="ru-RU" sz="1600" b="0" i="1" smtClean="0">
                <a:ln>
                  <a:noFill/>
                </a:ln>
                <a:solidFill>
                  <a:srgbClr val="3333CC"/>
                </a:solidFill>
                <a:effectLst>
                  <a:outerShdw blurRad="38100" dist="38100" dir="2700000" algn="tl">
                    <a:srgbClr val="C0C0C0"/>
                  </a:outerShdw>
                </a:effectLst>
              </a:rPr>
              <a:t>Жабры чаще всего находятся на грудных конечностях(например у бокоплавов),а у десятиногих раков жабры располагаются сначала на грудных ножках, а затем при развитии частично переходят на боковою стенку тела, но у некоторых могут быть на брюшных ножках.</a:t>
            </a:r>
          </a:p>
          <a:p>
            <a:pPr eaLnBrk="1" hangingPunct="1">
              <a:defRPr/>
            </a:pPr>
            <a:r>
              <a:rPr lang="ru-RU" sz="1600" b="0" i="1" smtClean="0">
                <a:ln>
                  <a:noFill/>
                </a:ln>
                <a:solidFill>
                  <a:srgbClr val="3333CC"/>
                </a:solidFill>
                <a:effectLst>
                  <a:outerShdw blurRad="38100" dist="38100" dir="2700000" algn="tl">
                    <a:srgbClr val="C0C0C0"/>
                  </a:outerShdw>
                </a:effectLst>
              </a:rPr>
              <a:t>В жабрах продолжается полость тела, в которую попадает гемолимфа; кутикула жабр очень нежна, и чрезвычаейно легко осуществляется гозообмен.</a:t>
            </a:r>
          </a:p>
        </p:txBody>
      </p:sp>
      <p:pic>
        <p:nvPicPr>
          <p:cNvPr id="35843" name="Picture 10" descr="15-postoyanno-optom-rakov-i-ryibu-ohl-s-m"/>
          <p:cNvPicPr>
            <a:picLocks noChangeAspect="1" noChangeArrowheads="1"/>
          </p:cNvPicPr>
          <p:nvPr>
            <p:ph sz="half" idx="4294967295"/>
          </p:nvPr>
        </p:nvPicPr>
        <p:blipFill>
          <a:blip r:embed="rId2"/>
          <a:srcRect/>
          <a:stretch>
            <a:fillRect/>
          </a:stretch>
        </p:blipFill>
        <p:spPr bwMode="auto">
          <a:xfrm>
            <a:off x="4648200" y="2347913"/>
            <a:ext cx="4038600" cy="3028950"/>
          </a:xfr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2" descr="img5"/>
          <p:cNvPicPr>
            <a:picLocks noChangeAspect="1" noChangeArrowheads="1"/>
          </p:cNvPicPr>
          <p:nvPr>
            <p:ph idx="4294967295"/>
          </p:nvPr>
        </p:nvPicPr>
        <p:blipFill>
          <a:blip r:embed="rId2"/>
          <a:srcRect/>
          <a:stretch>
            <a:fillRect/>
          </a:stretch>
        </p:blipFill>
        <p:spPr bwMode="auto">
          <a:xfrm>
            <a:off x="179388" y="2060575"/>
            <a:ext cx="8820150" cy="3644900"/>
          </a:xfr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p:cNvSpPr>
          <p:nvPr>
            <p:ph type="title" idx="4294967295"/>
          </p:nvPr>
        </p:nvSpPr>
        <p:spPr bwMode="auto"/>
        <p:txBody>
          <a:bodyPr wrap="square" numCol="1" anchorCtr="0" compatLnSpc="1">
            <a:prstTxWarp prst="textNoShape">
              <a:avLst/>
            </a:prstTxWarp>
          </a:bodyPr>
          <a:lstStyle/>
          <a:p>
            <a:pPr eaLnBrk="1" hangingPunct="1">
              <a:defRPr/>
            </a:pPr>
            <a:r>
              <a:rPr lang="ru-RU" sz="4400" b="0" i="1" smtClean="0">
                <a:ln>
                  <a:noFill/>
                </a:ln>
                <a:solidFill>
                  <a:srgbClr val="3333CC"/>
                </a:solidFill>
                <a:effectLst>
                  <a:outerShdw blurRad="38100" dist="38100" dir="2700000" algn="tl">
                    <a:srgbClr val="C0C0C0"/>
                  </a:outerShdw>
                </a:effectLst>
              </a:rPr>
              <a:t>НЕРВНАЯ СИСТЕМА</a:t>
            </a:r>
          </a:p>
        </p:txBody>
      </p:sp>
      <p:sp>
        <p:nvSpPr>
          <p:cNvPr id="22535" name="Rectangle 7"/>
          <p:cNvSpPr>
            <a:spLocks noGrp="1"/>
          </p:cNvSpPr>
          <p:nvPr>
            <p:ph type="body" sz="half" idx="4294967295"/>
          </p:nvPr>
        </p:nvSpPr>
        <p:spPr bwMode="auto">
          <a:xfrm>
            <a:off x="4648200" y="1600200"/>
            <a:ext cx="4038600" cy="4525963"/>
          </a:xfrm>
        </p:spPr>
        <p:txBody>
          <a:bodyPr wrap="square" numCol="1" anchor="t" anchorCtr="0" compatLnSpc="1">
            <a:prstTxWarp prst="textNoShape">
              <a:avLst/>
            </a:prstTxWarp>
          </a:bodyPr>
          <a:lstStyle/>
          <a:p>
            <a:pPr eaLnBrk="1" hangingPunct="1">
              <a:defRPr/>
            </a:pPr>
            <a:r>
              <a:rPr lang="ru-RU" sz="1600" b="0" i="1" smtClean="0">
                <a:ln>
                  <a:noFill/>
                </a:ln>
                <a:solidFill>
                  <a:srgbClr val="3333CC"/>
                </a:solidFill>
                <a:effectLst>
                  <a:outerShdw blurRad="38100" dist="38100" dir="2700000" algn="tl">
                    <a:srgbClr val="C0C0C0"/>
                  </a:outerShdw>
                </a:effectLst>
              </a:rPr>
              <a:t>Нервная система ракообразных напоминает нервную систему кольчатых червей. Она состоит и парного головного мозга, окологлоточных коннективов и пары брюшных нервных стволов с ганглиями в каждом сегменте. Однако у ракообразных при слиянии отдельных сегментов произошло слияние ганглиев и их укрупнение, развилась симпатическая нервная система, иннервирующая кишечник. Кроме того их нервная система обладает способностью выделять особые гормоны-нейросекреты, влияющих на деятельность отдельных органов, процессы линьки и др.</a:t>
            </a:r>
          </a:p>
        </p:txBody>
      </p:sp>
      <p:pic>
        <p:nvPicPr>
          <p:cNvPr id="37891" name="Picture 8" descr="0_90a4c_66081226_XL"/>
          <p:cNvPicPr>
            <a:picLocks noChangeAspect="1" noChangeArrowheads="1"/>
          </p:cNvPicPr>
          <p:nvPr>
            <p:ph sz="half" idx="4294967295"/>
          </p:nvPr>
        </p:nvPicPr>
        <p:blipFill>
          <a:blip r:embed="rId2"/>
          <a:srcRect/>
          <a:stretch>
            <a:fillRect/>
          </a:stretch>
        </p:blipFill>
        <p:spPr bwMode="auto">
          <a:xfrm>
            <a:off x="203200" y="1484313"/>
            <a:ext cx="4440238" cy="4681537"/>
          </a:xfr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ore1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more12</Template>
  <TotalTime>171</TotalTime>
  <Words>386</Words>
  <Application>Microsoft Office PowerPoint</Application>
  <PresentationFormat>Экран (4:3)</PresentationFormat>
  <Paragraphs>36</Paragraphs>
  <Slides>13</Slides>
  <Notes>0</Notes>
  <HiddenSlides>0</HiddenSlides>
  <MMClips>0</MMClips>
  <ScaleCrop>false</ScaleCrop>
  <HeadingPairs>
    <vt:vector size="6" baseType="variant">
      <vt:variant>
        <vt:lpstr>Использованные шрифты</vt:lpstr>
      </vt:variant>
      <vt:variant>
        <vt:i4>2</vt:i4>
      </vt:variant>
      <vt:variant>
        <vt:lpstr>Шаблон оформления</vt:lpstr>
      </vt:variant>
      <vt:variant>
        <vt:i4>7</vt:i4>
      </vt:variant>
      <vt:variant>
        <vt:lpstr>Заголовки слайдов</vt:lpstr>
      </vt:variant>
      <vt:variant>
        <vt:i4>13</vt:i4>
      </vt:variant>
    </vt:vector>
  </HeadingPairs>
  <TitlesOfParts>
    <vt:vector size="22" baseType="lpstr">
      <vt:lpstr>Arial</vt:lpstr>
      <vt:lpstr>Calibri</vt:lpstr>
      <vt:lpstr>more12</vt:lpstr>
      <vt:lpstr>more12</vt:lpstr>
      <vt:lpstr>more12</vt:lpstr>
      <vt:lpstr>more12</vt:lpstr>
      <vt:lpstr>more12</vt:lpstr>
      <vt:lpstr>more12</vt:lpstr>
      <vt:lpstr>more12</vt:lpstr>
      <vt:lpstr>СИСТЕМА ОРГАНОВ РАКООБРАЗНЫХ..</vt:lpstr>
      <vt:lpstr>МУСКУЛАТУРА</vt:lpstr>
      <vt:lpstr>ПИЩЕВАРИТЕЛЬНАЯ СИСТЕМ А</vt:lpstr>
      <vt:lpstr>Слайд 4</vt:lpstr>
      <vt:lpstr>КРОВЕНОСНАЯ СИСТЕМА</vt:lpstr>
      <vt:lpstr> 1.Сердце;   2.Артерии;   3.Жаберные сосуды. </vt:lpstr>
      <vt:lpstr>ДЫХАТЕЛЬНАЯ СИСТЕМА</vt:lpstr>
      <vt:lpstr>Слайд 8</vt:lpstr>
      <vt:lpstr>НЕРВНАЯ СИСТЕМА</vt:lpstr>
      <vt:lpstr>ВЫДЕЛИТЕЛЬНАЯ СИСТЕМА</vt:lpstr>
      <vt:lpstr>ПОЛОВАЯ СИСТЕМА</vt:lpstr>
      <vt:lpstr>ОРГАНЫ ЗРЕНИЯ</vt:lpstr>
      <vt:lpstr>Слайд 13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Ракообразные </dc:title>
  <dc:creator>Admin</dc:creator>
  <cp:lastModifiedBy>Customer</cp:lastModifiedBy>
  <cp:revision>5</cp:revision>
  <dcterms:created xsi:type="dcterms:W3CDTF">2010-02-03T17:53:01Z</dcterms:created>
  <dcterms:modified xsi:type="dcterms:W3CDTF">2013-03-06T03:38:30Z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1013707</vt:lpwstr>
  </property>
  <property fmtid="{D5CDD505-2E9C-101B-9397-08002B2CF9AE}" pid="3" name="NXPowerLiteSettings">
    <vt:lpwstr>F7000400038000</vt:lpwstr>
  </property>
  <property fmtid="{D5CDD505-2E9C-101B-9397-08002B2CF9AE}" pid="4" name="NXPowerLiteVersion">
    <vt:lpwstr>D5.0.3</vt:lpwstr>
  </property>
</Properties>
</file>