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B794-6C3C-4D27-BA94-8AE92195D1D5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E730-6CE8-4C6B-9EC5-7ED1D344C1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ru-RU" b="1" dirty="0" smtClean="0"/>
              <a:t>9 класс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696744" cy="28083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Действительные числа</a:t>
            </a: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Математический диктант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2101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Выберите из чисел: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3068960"/>
            <a:ext cx="3816424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1 вариант</a:t>
            </a:r>
          </a:p>
          <a:p>
            <a:pPr>
              <a:buNone/>
            </a:pPr>
            <a:r>
              <a:rPr lang="ru-RU" sz="3200" dirty="0" smtClean="0"/>
              <a:t>а) положительные рациональные;</a:t>
            </a:r>
          </a:p>
          <a:p>
            <a:pPr>
              <a:buNone/>
            </a:pPr>
            <a:r>
              <a:rPr lang="ru-RU" sz="3200" dirty="0" smtClean="0"/>
              <a:t>б) иррациональные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3068960"/>
            <a:ext cx="3960440" cy="3561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2 вариант</a:t>
            </a:r>
          </a:p>
          <a:p>
            <a:pPr>
              <a:buNone/>
            </a:pPr>
            <a:r>
              <a:rPr lang="ru-RU" sz="3200" dirty="0" smtClean="0"/>
              <a:t>а) отрицательные рациональные;</a:t>
            </a:r>
          </a:p>
          <a:p>
            <a:pPr>
              <a:buNone/>
            </a:pPr>
            <a:r>
              <a:rPr lang="ru-RU" sz="3200" dirty="0" smtClean="0"/>
              <a:t>б) положительные действительные</a:t>
            </a:r>
            <a:endParaRPr lang="ru-RU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347" y="1556792"/>
            <a:ext cx="8208911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Запишите на символическом языке:</a:t>
            </a:r>
            <a:endParaRPr lang="ru-RU" sz="4000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971600" y="1916832"/>
            <a:ext cx="7344816" cy="3240360"/>
            <a:chOff x="1043608" y="1844824"/>
            <a:chExt cx="7344816" cy="3240360"/>
          </a:xfrm>
        </p:grpSpPr>
        <p:sp>
          <p:nvSpPr>
            <p:cNvPr id="8" name="TextBox 7"/>
            <p:cNvSpPr txBox="1"/>
            <p:nvPr/>
          </p:nvSpPr>
          <p:spPr>
            <a:xfrm>
              <a:off x="1115616" y="1988840"/>
              <a:ext cx="7272808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3200" dirty="0"/>
            </a:p>
            <a:p>
              <a:r>
                <a:rPr lang="ru-RU" sz="3200" dirty="0"/>
                <a:t>0,03 -  рациональное число</a:t>
              </a:r>
            </a:p>
            <a:p>
              <a:r>
                <a:rPr lang="ru-RU" sz="3200" dirty="0"/>
                <a:t>-20 не является натуральным числом</a:t>
              </a:r>
            </a:p>
            <a:p>
              <a:r>
                <a:rPr lang="ru-RU" sz="3200" dirty="0"/>
                <a:t>54 – целое число</a:t>
              </a:r>
            </a:p>
            <a:p>
              <a:r>
                <a:rPr lang="ru-RU" sz="3200" dirty="0"/>
                <a:t>5 принадлежит отрезку от 2 до 7</a:t>
              </a:r>
            </a:p>
            <a:p>
              <a:endParaRPr lang="ru-RU" sz="3200" dirty="0"/>
            </a:p>
          </p:txBody>
        </p:sp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9632" y="1844824"/>
              <a:ext cx="4896544" cy="547100"/>
            </a:xfrm>
            <a:prstGeom prst="rect">
              <a:avLst/>
            </a:prstGeom>
            <a:noFill/>
          </p:spPr>
        </p:pic>
        <p:pic>
          <p:nvPicPr>
            <p:cNvPr id="15369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8" y="4509120"/>
              <a:ext cx="6451917" cy="576064"/>
            </a:xfrm>
            <a:prstGeom prst="rect">
              <a:avLst/>
            </a:prstGeom>
            <a:noFill/>
          </p:spPr>
        </p:pic>
      </p:grp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Изобразите на координатной прямой множество точек и запишите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1 вариант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2 вариант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17032"/>
            <a:ext cx="1764196" cy="504056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717032"/>
            <a:ext cx="1800200" cy="514343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725144"/>
            <a:ext cx="1764197" cy="504056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725144"/>
            <a:ext cx="1872208" cy="534916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78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9 класс</vt:lpstr>
      <vt:lpstr>Выберите из чисел:  </vt:lpstr>
      <vt:lpstr>Запишите на символическом языке:</vt:lpstr>
      <vt:lpstr>Изобразите на координатной прямой множество точек и запишите ответ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Marina</dc:creator>
  <cp:lastModifiedBy>Matem15</cp:lastModifiedBy>
  <cp:revision>7</cp:revision>
  <dcterms:created xsi:type="dcterms:W3CDTF">2013-09-09T11:31:45Z</dcterms:created>
  <dcterms:modified xsi:type="dcterms:W3CDTF">2013-09-10T05:47:23Z</dcterms:modified>
</cp:coreProperties>
</file>