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05F292-D8A3-4735-8DDE-7A5EF955460C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A22BD1-7C7E-41EC-B2B5-F1A73F70E40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1857388"/>
          </a:xfrm>
        </p:spPr>
        <p:txBody>
          <a:bodyPr/>
          <a:lstStyle/>
          <a:p>
            <a:r>
              <a:rPr lang="ru-RU" dirty="0" smtClean="0">
                <a:cs typeface="Times New Roman" pitchFamily="18" charset="0"/>
              </a:rPr>
              <a:t>Герб России</a:t>
            </a:r>
            <a:br>
              <a:rPr lang="ru-RU" dirty="0" smtClean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Подготовила учитель начальных классов</a:t>
            </a:r>
          </a:p>
          <a:p>
            <a:r>
              <a:rPr lang="ru-RU" dirty="0" err="1" smtClean="0"/>
              <a:t>Виинской</a:t>
            </a:r>
            <a:r>
              <a:rPr lang="ru-RU" dirty="0" smtClean="0"/>
              <a:t> ОШ </a:t>
            </a:r>
            <a:r>
              <a:rPr lang="ru-RU" dirty="0" err="1" smtClean="0"/>
              <a:t>Красноперекопского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Капаева </a:t>
            </a:r>
            <a:r>
              <a:rPr lang="ru-RU" dirty="0" err="1" smtClean="0"/>
              <a:t>Гульчере</a:t>
            </a:r>
            <a:r>
              <a:rPr lang="ru-RU" dirty="0" smtClean="0"/>
              <a:t> </a:t>
            </a:r>
            <a:r>
              <a:rPr lang="ru-RU" dirty="0" err="1" smtClean="0"/>
              <a:t>Ремзиевна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638557"/>
            <a:ext cx="2997789" cy="321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428625"/>
            <a:ext cx="4114800" cy="56975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dirty="0" smtClean="0">
                <a:cs typeface="Times New Roman" pitchFamily="18" charset="0"/>
              </a:rPr>
              <a:t>Двуглавый орел имеет восточное происхождение. Вообще такой орел означал идею охраны справа и слева.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>
                <a:cs typeface="Times New Roman" pitchFamily="18" charset="0"/>
              </a:rPr>
              <a:t>Первые изображения двуглавого орла . наскальные. Они относятся к XIII веку до нашей эры. Эти изображения были обнаружены на территории Хеттского царства. Это был символ хеттских царей.</a:t>
            </a:r>
          </a:p>
        </p:txBody>
      </p:sp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28625"/>
            <a:ext cx="3810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643313"/>
            <a:ext cx="33242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Двуглавый орел в России впервые появился на государственной печати Великого князя Ивана </a:t>
            </a:r>
            <a:r>
              <a:rPr lang="ru-RU" sz="18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800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1497 году. Печать была двусторонняя: на лицевой стороне изображался всадник, поражающий копьем змея - символ великокняжеской власти, а на оборотной стороне . двуглавый орел.</a:t>
            </a:r>
            <a:endParaRPr lang="ru-RU" sz="1800" i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928812"/>
            <a:ext cx="7620000" cy="37623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63" y="214313"/>
            <a:ext cx="4829175" cy="5840412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В те времена, когда Иоанн </a:t>
            </a:r>
            <a:r>
              <a:rPr lang="ru-RU" sz="2400" dirty="0" err="1" smtClean="0">
                <a:cs typeface="Times New Roman" pitchFamily="18" charset="0"/>
              </a:rPr>
              <a:t>III</a:t>
            </a:r>
            <a:r>
              <a:rPr lang="ru-RU" sz="2400" dirty="0" smtClean="0">
                <a:cs typeface="Times New Roman" pitchFamily="18" charset="0"/>
              </a:rPr>
              <a:t> (1462 . 1505) стал во главе Московского княжества, русские княжества враждовали между собой. Иоанн </a:t>
            </a:r>
            <a:r>
              <a:rPr lang="ru-RU" sz="2400" dirty="0" err="1" smtClean="0">
                <a:cs typeface="Times New Roman" pitchFamily="18" charset="0"/>
              </a:rPr>
              <a:t>III</a:t>
            </a:r>
            <a:r>
              <a:rPr lang="ru-RU" sz="2400" dirty="0" smtClean="0">
                <a:cs typeface="Times New Roman" pitchFamily="18" charset="0"/>
              </a:rPr>
              <a:t> захотел объединить все русские земли под началом Москвы в одно сильное государство. Целых пятьдесят лет собирал он российские княжества. И мирным путем, и военными действиями, и, наконец, добился своего. Стал он называть себя не Великим князем Московским, а Государем Всея Руси. При нем Русь окончательно освободилась от Золотой Орды. Государство было молодое и поэтому орел на его гербе, унаследованном от Византии, был похож на молодого орленка.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614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342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5" y="857250"/>
            <a:ext cx="4829175" cy="5268913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400" dirty="0" smtClean="0">
                <a:cs typeface="Times New Roman" pitchFamily="18" charset="0"/>
              </a:rPr>
              <a:t>Алексей Михайлович Романов (1645-1676) занимался укреплением страны внутри и повышением ее авторитета в Европе. Он положил конец конфликту с Польшей. Из Римской Империи по просьбе царе прислали герольдмейстера для правки герба. В лапах орла появились скипетр и держава, как знак абсолютной монархии. Скипетр . жезл, знак закона, а держава . символ власти и порядка.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14375"/>
            <a:ext cx="3500437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2928938" y="428625"/>
            <a:ext cx="5757862" cy="5697538"/>
          </a:xfrm>
        </p:spPr>
        <p:txBody>
          <a:bodyPr/>
          <a:lstStyle/>
          <a:p>
            <a:r>
              <a:rPr lang="ru-RU" sz="2600" dirty="0" smtClean="0">
                <a:cs typeface="Times New Roman" pitchFamily="18" charset="0"/>
              </a:rPr>
              <a:t>Герб   РСФСР 1918 года: «Герб Российской Социалистической Федеративной Советской Республики состоит из изображений на красном фоне в лучах солнца золотых серпа и молота, помещенных крест-накрест рукоятками книзу, окруженных венцом из колосьев и с надписью: «Российская Социалистическая Федеративная Советская Республика» и «Пролетарии всех стран, соединяйтесь!»</a:t>
            </a:r>
          </a:p>
          <a:p>
            <a:endParaRPr lang="ru-RU" dirty="0" smtClean="0"/>
          </a:p>
        </p:txBody>
      </p:sp>
      <p:pic>
        <p:nvPicPr>
          <p:cNvPr id="11267" name="Содержимое 3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3286124"/>
            <a:ext cx="3286116" cy="34290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2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63" y="357188"/>
            <a:ext cx="5329237" cy="576897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Современный государственный герб был принят в 1993 году. Он заменил герб РСФСР (а до того герб СССР) в качестве государственного.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За основу современного герба взят герб Петра I. Но двуглавый орел золотого цвета, а не черного, и помещён он на красном геральдическом щите.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В 2000 году был принят новый закон «О Государственном Гербе Российской Федерации», устанавливающий описание и порядок использования герба.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2400" dirty="0">
              <a:cs typeface="Times New Roman" pitchFamily="18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10865"/>
            <a:ext cx="3571868" cy="444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2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398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Герб России </vt:lpstr>
      <vt:lpstr>Слайд 2</vt:lpstr>
      <vt:lpstr>Двуглавый орел в России впервые появился на государственной печати Великого князя Ивана III в 1497 году. Печать была двусторонняя: на лицевой стороне изображался всадник, поражающий копьем змея - символ великокняжеской власти, а на оборотной стороне . двуглавый орел.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 России </dc:title>
  <dc:creator>Марлен</dc:creator>
  <cp:lastModifiedBy>Марлен</cp:lastModifiedBy>
  <cp:revision>1</cp:revision>
  <dcterms:created xsi:type="dcterms:W3CDTF">2015-01-05T10:16:07Z</dcterms:created>
  <dcterms:modified xsi:type="dcterms:W3CDTF">2015-01-05T10:25:21Z</dcterms:modified>
</cp:coreProperties>
</file>