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7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9" r:id="rId13"/>
    <p:sldId id="271" r:id="rId14"/>
    <p:sldId id="272" r:id="rId15"/>
    <p:sldId id="26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FF0066"/>
    <a:srgbClr val="CC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29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4CBE9CA-D784-454D-B90B-255D53505908}" type="datetimeFigureOut">
              <a:rPr lang="ru-RU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6135251-DAAB-4ED7-9178-B24F34F3E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7150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328D49-2181-446F-BA5C-1CA44FFD5223}" type="slidenum">
              <a:rPr lang="ru-RU" smtClean="0"/>
              <a:pPr eaLnBrk="1" hangingPunct="1"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9CED70-003D-420B-8796-AC1930D32D45}" type="slidenum">
              <a:rPr lang="ru-RU" smtClean="0"/>
              <a:pPr eaLnBrk="1" hangingPunct="1"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B76B1-FB12-443E-A2B3-AA284B107D01}" type="datetimeFigureOut">
              <a:rPr lang="en-US"/>
              <a:pPr>
                <a:defRPr/>
              </a:pPr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C504D-D2AE-48A3-8B3A-C70F36DA2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3369535"/>
      </p:ext>
    </p:extLst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4B4F5-04DF-4A3C-A71D-0024B2A40318}" type="datetimeFigureOut">
              <a:rPr lang="en-US"/>
              <a:pPr>
                <a:defRPr/>
              </a:pPr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3E70E-0212-4279-80E4-1F36A2AAC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0209128"/>
      </p:ext>
    </p:extLst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4862C-EE06-49A4-9EDE-EA1EE5201B4C}" type="datetimeFigureOut">
              <a:rPr lang="en-US"/>
              <a:pPr>
                <a:defRPr/>
              </a:pPr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E0A1B-0438-4479-A49A-E68AC4723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7907029"/>
      </p:ext>
    </p:extLst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0D7E0-025E-4B70-B312-EAA4B046B090}" type="datetimeFigureOut">
              <a:rPr lang="en-US"/>
              <a:pPr>
                <a:defRPr/>
              </a:pPr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F389D-A903-4D85-A378-9371620F3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1211908"/>
      </p:ext>
    </p:extLst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4317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4298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00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26CBD-969C-4E22-9F8F-3A803653A11C}" type="datetimeFigureOut">
              <a:rPr lang="en-US"/>
              <a:pPr>
                <a:defRPr/>
              </a:pPr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10A6C-6180-4F1C-9DD5-3D310D57E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7003488"/>
      </p:ext>
    </p:extLst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472" y="1600200"/>
            <a:ext cx="39243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243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081C-17A3-43B3-8A62-740AD72F84C9}" type="datetimeFigureOut">
              <a:rPr lang="en-US"/>
              <a:pPr>
                <a:defRPr/>
              </a:pPr>
              <a:t>6/14/2014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82E3A-8E37-4BE9-AD0F-8C4ED2839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5844214"/>
      </p:ext>
    </p:extLst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B6537-1F52-4B04-A0B9-26C4D32CA069}" type="datetimeFigureOut">
              <a:rPr lang="en-US"/>
              <a:pPr>
                <a:defRPr/>
              </a:pPr>
              <a:t>6/14/2014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7E15A-8B70-4169-844A-78ACE9086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2752706"/>
      </p:ext>
    </p:extLst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D0A0A-12FD-40E2-AA69-DA936E8B658D}" type="datetimeFigureOut">
              <a:rPr lang="en-US"/>
              <a:pPr>
                <a:defRPr/>
              </a:pPr>
              <a:t>6/14/2014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BA0B8-2B19-4210-B47A-9FC63F1A9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9904789"/>
      </p:ext>
    </p:extLst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554F8-40D2-48EA-BC9F-FD5D2A7DDBC7}" type="datetimeFigureOut">
              <a:rPr lang="en-US"/>
              <a:pPr>
                <a:defRPr/>
              </a:pPr>
              <a:t>6/14/2014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59F1A-F4C9-4EFF-AAAC-0C57971B9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1091981"/>
      </p:ext>
    </p:extLst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6D6C2-9F94-416E-A237-971011D8177E}" type="datetimeFigureOut">
              <a:rPr lang="en-US"/>
              <a:pPr>
                <a:defRPr/>
              </a:pPr>
              <a:t>6/14/2014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164C7-4819-418A-B46D-118917926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750478"/>
      </p:ext>
    </p:extLst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87B68-2D60-4F2F-AC44-9AEAB46EFF33}" type="datetimeFigureOut">
              <a:rPr lang="en-US"/>
              <a:pPr>
                <a:defRPr/>
              </a:pPr>
              <a:t>6/14/2014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173E3-439B-4725-B1FE-D34341697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4179476"/>
      </p:ext>
    </p:extLst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71500" y="274638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1500" y="1600200"/>
            <a:ext cx="8001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099BD7-7225-4C10-A9F1-A63546A73B28}" type="datetimeFigureOut">
              <a:rPr lang="en-US"/>
              <a:pPr>
                <a:defRPr/>
              </a:pPr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851982-ACEF-4DDB-9C71-480D2B0E3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 spd="slow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hi.ru/pics/2008/11/07/5209.jpg" TargetMode="External"/><Relationship Id="rId2" Type="http://schemas.openxmlformats.org/officeDocument/2006/relationships/hyperlink" Target="http://beautiful-all.nm.ru/Skazki/sk11/11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.allday.ru/uploads/posts/2009-10/1254648205_shutterstock_5033053.jpg" TargetMode="External"/><Relationship Id="rId5" Type="http://schemas.openxmlformats.org/officeDocument/2006/relationships/hyperlink" Target="http://ezokiev.at.ua/images2/heart.jpg" TargetMode="External"/><Relationship Id="rId4" Type="http://schemas.openxmlformats.org/officeDocument/2006/relationships/hyperlink" Target="http://allforchildren.ru/pictures/showimg/school21/school2180jpg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1076;&#1086;&#1088;&#1086;&#1075;&#1072;%20&#1076;&#1086;&#1073;&#1088;&#1072;%20&#1084;&#1091;&#1079;&#1099;&#1082;&#1072;.mp3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6248" y="1214422"/>
            <a:ext cx="3593997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Воспитаем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вместе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3357562"/>
            <a:ext cx="3500462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Первое  собрание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 родителями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первоклассников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5286388"/>
            <a:ext cx="6357982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Кочкина</a:t>
            </a:r>
            <a:r>
              <a:rPr lang="ru-RU" sz="14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Любовь Александровна, </a:t>
            </a:r>
            <a:r>
              <a:rPr lang="ru-RU" sz="1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МКОУ «Новоникольская СОШ»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с. Новоникольское, Быковский район, Волгоградская область</a:t>
            </a:r>
          </a:p>
        </p:txBody>
      </p:sp>
      <p:pic>
        <p:nvPicPr>
          <p:cNvPr id="3079" name="Picture 7" descr="D:\My Documents\рисунки и фотграфии\1254648205_shutterstock_5033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2899415" cy="44291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228698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7463" y="571500"/>
            <a:ext cx="4029075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272861122_d6628ecb3c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52"/>
            <a:ext cx="5500725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642938" y="1500188"/>
            <a:ext cx="7858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  <a:hlinkClick r:id="rId2"/>
              </a:rPr>
              <a:t>http://beautiful-all.nm.ru/Skazki/sk11/11.html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b="1" dirty="0">
                <a:solidFill>
                  <a:srgbClr val="006600"/>
                </a:solidFill>
                <a:latin typeface="Calibri" pitchFamily="34" charset="0"/>
              </a:rPr>
              <a:t>- иллюстрации к сказке «Колобок»</a:t>
            </a: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642938" y="2143125"/>
            <a:ext cx="5429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hlinkClick r:id="rId3"/>
              </a:rPr>
              <a:t>http://www.stihi.ru/pics/2008/11/07/5209.jpg</a:t>
            </a:r>
            <a:r>
              <a:rPr lang="ru-RU">
                <a:latin typeface="Calibri" pitchFamily="34" charset="0"/>
              </a:rPr>
              <a:t> </a:t>
            </a:r>
            <a:r>
              <a:rPr lang="ru-RU" b="1">
                <a:solidFill>
                  <a:srgbClr val="006600"/>
                </a:solidFill>
                <a:latin typeface="Calibri" pitchFamily="34" charset="0"/>
              </a:rPr>
              <a:t>- ученик</a:t>
            </a:r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642938" y="2571750"/>
            <a:ext cx="7929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hlinkClick r:id="rId4"/>
              </a:rPr>
              <a:t>http://allforchildren.ru/pictures/showimg/school21/school2180jpg.htm</a:t>
            </a:r>
            <a:r>
              <a:rPr lang="ru-RU" dirty="0">
                <a:latin typeface="+mn-lt"/>
              </a:rPr>
              <a:t>  </a:t>
            </a:r>
            <a:r>
              <a:rPr lang="ru-RU" b="1" dirty="0">
                <a:solidFill>
                  <a:srgbClr val="006600"/>
                </a:solidFill>
                <a:latin typeface="+mn-lt"/>
              </a:rPr>
              <a:t>- ученики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01705" y="500042"/>
            <a:ext cx="33913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Источники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38" y="3071813"/>
            <a:ext cx="4827587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u="sng" dirty="0">
                <a:latin typeface="+mn-lt"/>
                <a:hlinkClick r:id="rId5"/>
              </a:rPr>
              <a:t>http://ezokiev.at.ua/images2/heart.jpg</a:t>
            </a:r>
            <a:r>
              <a:rPr lang="ru-RU" dirty="0">
                <a:latin typeface="+mn-lt"/>
              </a:rPr>
              <a:t> </a:t>
            </a:r>
            <a:r>
              <a:rPr lang="ru-RU" b="1" dirty="0">
                <a:solidFill>
                  <a:srgbClr val="006600"/>
                </a:solidFill>
                <a:latin typeface="+mn-lt"/>
              </a:rPr>
              <a:t>- сердце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38" y="3500438"/>
            <a:ext cx="77866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hlinkClick r:id="rId6"/>
              </a:rPr>
              <a:t>http://i.allday.ru/uploads/posts/2009-10/1254648205_shutterstock_5033053.jpg</a:t>
            </a:r>
            <a:r>
              <a:rPr lang="ru-RU" dirty="0">
                <a:latin typeface="+mn-lt"/>
              </a:rPr>
              <a:t> </a:t>
            </a:r>
            <a:r>
              <a:rPr lang="ru-RU" b="1" dirty="0">
                <a:solidFill>
                  <a:srgbClr val="006600"/>
                </a:solidFill>
                <a:latin typeface="+mn-lt"/>
              </a:rPr>
              <a:t>- дерево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857232"/>
            <a:ext cx="7786742" cy="224676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«Быть готовым к школе –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не значит уметь читать, писать и считать.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Быть готовым к школе –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значит быть готовым всему этому научиться.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Венгер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Л. А.</a:t>
            </a:r>
            <a:endParaRPr lang="ru-RU" sz="5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4099" name="Picture 7" descr="D:\My Documents\рисунки и фотграфии\school2180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928938"/>
            <a:ext cx="3071812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Neo\Pictures\Безымянный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1142984"/>
            <a:ext cx="2729902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286116" y="214290"/>
            <a:ext cx="23054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ученик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1857364"/>
            <a:ext cx="30484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родители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857364"/>
            <a:ext cx="254473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учитель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071942"/>
            <a:ext cx="7786742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Первое правило: 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только сообща, все вместе, мы преодолеем все трудности.</a:t>
            </a:r>
            <a:endParaRPr lang="ru-RU" sz="5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071942"/>
            <a:ext cx="7786742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Второе правило: 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никогда не сравнивайте своего ребенка с другим.</a:t>
            </a:r>
            <a:endParaRPr lang="ru-RU" sz="5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143116"/>
            <a:ext cx="4095779" cy="3071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42910" y="857232"/>
            <a:ext cx="7786742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Первая заповедь: 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родившийся ребенок в семье всегда должен быть желанным.</a:t>
            </a:r>
            <a:endParaRPr lang="ru-RU" sz="5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214554"/>
            <a:ext cx="3714776" cy="2786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42910" y="857232"/>
            <a:ext cx="7786742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Вторая заповедь: 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не оставляйте маленьких детей без присмотра.</a:t>
            </a:r>
            <a:endParaRPr lang="ru-RU" sz="5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3048000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071810"/>
            <a:ext cx="3048000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071810"/>
            <a:ext cx="3048000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857620" y="1071546"/>
            <a:ext cx="4786346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Третья  заповедь: 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научите ребенка общаться с окружающим миром.</a:t>
            </a:r>
            <a:endParaRPr lang="ru-RU" sz="5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643182"/>
            <a:ext cx="3714755" cy="27860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14348" y="785794"/>
            <a:ext cx="7643866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Четвертая  заповедь: 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научите ребенка распознавать добро и зло, истинные намерения людей.</a:t>
            </a:r>
            <a:endParaRPr lang="ru-RU" sz="5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643182"/>
            <a:ext cx="3619525" cy="2714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14348" y="642918"/>
            <a:ext cx="7643866" cy="18158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Заповедь пятая: 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учите ребенка самостоятельно с честью и достоинством, без ущерба для жизни, выходить из сложных жизненных ситуаций.</a:t>
            </a:r>
            <a:endParaRPr lang="ru-RU" sz="5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500042"/>
            <a:ext cx="7929618" cy="267765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Помните! 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Ребенок – самая большая ценность в вашей жизни. Стремитесь понять и узнать его, относитесь к нему с уважением, придерживайтесь наиболее прогрессивных методов воспитания и постоянной линии поведения.</a:t>
            </a:r>
            <a:endParaRPr lang="ru-RU" sz="5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4339" name="Picture 7" descr="D:\My Documents\рисунки и фотграфии\school2180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143250"/>
            <a:ext cx="3071812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087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Props1.xml><?xml version="1.0" encoding="utf-8"?>
<ds:datastoreItem xmlns:ds="http://schemas.openxmlformats.org/officeDocument/2006/customXml" ds:itemID="{429E10E7-7454-4191-A4C6-F63508B332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24B864-5D6E-45C2-B2E4-A0B9110BFC3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1648C5A-3D87-4EA9-B778-41D4387D5B1B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TS101908704</Template>
  <TotalTime>678</TotalTime>
  <Words>221</Words>
  <Application>Microsoft Office PowerPoint</Application>
  <PresentationFormat>Экран (4:3)</PresentationFormat>
  <Paragraphs>31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TS101908704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BEST</cp:lastModifiedBy>
  <cp:revision>49</cp:revision>
  <dcterms:created xsi:type="dcterms:W3CDTF">2011-04-27T13:57:38Z</dcterms:created>
  <dcterms:modified xsi:type="dcterms:W3CDTF">2014-06-14T08:19:20Z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TC019087049991</vt:lpwstr>
  </property>
</Properties>
</file>