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40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7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9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3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6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4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24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3E362-A286-4904-9CEB-C5AD0FB7171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29D6-5FB6-4920-AEEA-3FBDB180D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6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9476" y="2564904"/>
            <a:ext cx="7772400" cy="1470025"/>
          </a:xfrm>
        </p:spPr>
        <p:txBody>
          <a:bodyPr/>
          <a:lstStyle/>
          <a:p>
            <a:r>
              <a:rPr lang="ru-RU" b="1" cap="all" dirty="0">
                <a:solidFill>
                  <a:srgbClr val="0070C0"/>
                </a:solidFill>
              </a:rPr>
              <a:t>ФРАНСУА ВИЕТ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01208"/>
            <a:ext cx="6400800" cy="1270992"/>
          </a:xfrm>
        </p:spPr>
        <p:txBody>
          <a:bodyPr/>
          <a:lstStyle/>
          <a:p>
            <a:r>
              <a:rPr lang="ru-RU" dirty="0" smtClean="0"/>
              <a:t>Учитель математики СОШ №6 </a:t>
            </a:r>
            <a:r>
              <a:rPr lang="ru-RU" dirty="0" err="1" smtClean="0"/>
              <a:t>п.Новый</a:t>
            </a:r>
            <a:r>
              <a:rPr lang="ru-RU" dirty="0" smtClean="0"/>
              <a:t> </a:t>
            </a:r>
            <a:r>
              <a:rPr lang="ru-RU" dirty="0" err="1" smtClean="0"/>
              <a:t>Колбина</a:t>
            </a:r>
            <a:r>
              <a:rPr lang="ru-RU" dirty="0" smtClean="0"/>
              <a:t> Л.В.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30353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Ф р а н с у а   В и е т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645024"/>
            <a:ext cx="8229600" cy="28083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b="1" dirty="0"/>
          </a:p>
          <a:p>
            <a:r>
              <a:rPr lang="ru-RU" altLang="ru-RU" i="1" dirty="0" smtClean="0">
                <a:solidFill>
                  <a:srgbClr val="000000"/>
                </a:solidFill>
              </a:rPr>
              <a:t>Франсуа Виет –выдающийся французский математик XVI века, положивший начало алгебре как науке. По образованию и основной профессии — юрист, по склонности души — математик.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961" y="1162948"/>
            <a:ext cx="2611135" cy="29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5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Биография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Франсуа Виет родился в 1540 году в </a:t>
            </a:r>
            <a:r>
              <a:rPr lang="ru-RU" altLang="ru-RU" dirty="0" err="1" smtClean="0">
                <a:solidFill>
                  <a:srgbClr val="000000"/>
                </a:solidFill>
              </a:rPr>
              <a:t>Фонтене</a:t>
            </a:r>
            <a:r>
              <a:rPr lang="ru-RU" altLang="ru-RU" dirty="0" smtClean="0">
                <a:solidFill>
                  <a:srgbClr val="000000"/>
                </a:solidFill>
              </a:rPr>
              <a:t>-</a:t>
            </a:r>
            <a:r>
              <a:rPr lang="ru-RU" altLang="ru-RU" dirty="0" err="1" smtClean="0">
                <a:solidFill>
                  <a:srgbClr val="000000"/>
                </a:solidFill>
              </a:rPr>
              <a:t>ле</a:t>
            </a:r>
            <a:r>
              <a:rPr lang="ru-RU" altLang="ru-RU" dirty="0" smtClean="0">
                <a:solidFill>
                  <a:srgbClr val="000000"/>
                </a:solidFill>
              </a:rPr>
              <a:t>-Конт французской  провинции Пуату - </a:t>
            </a:r>
            <a:r>
              <a:rPr lang="ru-RU" altLang="ru-RU" dirty="0" err="1" smtClean="0">
                <a:solidFill>
                  <a:srgbClr val="000000"/>
                </a:solidFill>
              </a:rPr>
              <a:t>Шарант</a:t>
            </a:r>
            <a:r>
              <a:rPr lang="ru-RU" altLang="ru-RU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    Отец Виета был юристом, а мать (Маргарита  Дюпон) происходила из знатной семьи, что   облегчило дальнейшую карьеру  её сына.  Учился сначала в местном францисканском   монастыре, а затем — в университете Пуатье, где получил степень бакалавра. С 19 лет занимался адвокатской практикой в родном городе.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    	Около 1570 года подготовил «Математический Канон» — труд по тригонометрии, — который издал в Париже в 1579 году.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    		В 1571 году переехал в Париж и вскоре перешёл на государственную службу, но увлечение его математикой продолжало расти.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64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 smtClean="0">
                <a:solidFill>
                  <a:srgbClr val="000000"/>
                </a:solidFill>
              </a:rPr>
              <a:t>Благодаря связям матери и браку своей ученицы с принцем де </a:t>
            </a:r>
            <a:r>
              <a:rPr lang="ru-RU" altLang="ru-RU" sz="2400" dirty="0" err="1" smtClean="0">
                <a:solidFill>
                  <a:srgbClr val="000000"/>
                </a:solidFill>
              </a:rPr>
              <a:t>Роганом</a:t>
            </a:r>
            <a:r>
              <a:rPr lang="ru-RU" altLang="ru-RU" sz="2400" dirty="0" smtClean="0">
                <a:solidFill>
                  <a:srgbClr val="000000"/>
                </a:solidFill>
              </a:rPr>
              <a:t> Виет сделал блестящую карьеру и стал советником сначала короля Генриха III, а после его убийства — Генриха IV. По поручению Генриха IV Виет сумел расшифровать переписку испанских агентов во Франции, за что был даже обвинён испанским королём Филиппом II в использовании чёрной магии. </a:t>
            </a:r>
          </a:p>
          <a:p>
            <a:r>
              <a:rPr lang="ru-RU" altLang="ru-RU" sz="2400" dirty="0" smtClean="0">
                <a:solidFill>
                  <a:srgbClr val="000000"/>
                </a:solidFill>
              </a:rPr>
              <a:t>     	Когда в результате придворных интриг Виет был на несколько лет устранён от дел, он полностью посвятил себя математике. Изучил труды классиков. Итогом его размышлений стали несколько трудов, в которых Виет предложил новый язык «общей арифметики» — символический язык алгебры.</a:t>
            </a:r>
            <a:endParaRPr lang="ru-RU" altLang="ru-RU" sz="2400" dirty="0" smtClean="0">
              <a:solidFill>
                <a:srgbClr val="0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661248"/>
            <a:ext cx="17145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4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Научная деятельность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Виет чётко представлял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себе конечную цель —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разработку нового языка,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своего рода обобщённой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арифметики, которая даст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возможность проводить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математические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исследования с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недостижимыми ранее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глубиной и общностью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00808"/>
            <a:ext cx="3312368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2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72207"/>
          </a:xfrm>
        </p:spPr>
        <p:txBody>
          <a:bodyPr/>
          <a:lstStyle/>
          <a:p>
            <a:r>
              <a:rPr lang="ru-RU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Другие заслуги Виета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4536504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solidFill>
                  <a:srgbClr val="000000"/>
                </a:solidFill>
              </a:rPr>
              <a:t>знаменитые «формулы Виета» для коэффициентов многочлена как функций его корней;</a:t>
            </a:r>
          </a:p>
          <a:p>
            <a:r>
              <a:rPr lang="ru-RU" altLang="ru-RU" dirty="0" smtClean="0">
                <a:solidFill>
                  <a:srgbClr val="000000"/>
                </a:solidFill>
              </a:rPr>
              <a:t>новый тригонометрический метод решения неприводимого кубического уравнения, применимый также для трисекции угла;</a:t>
            </a:r>
          </a:p>
          <a:p>
            <a:r>
              <a:rPr lang="ru-RU" altLang="ru-RU" dirty="0" smtClean="0">
                <a:solidFill>
                  <a:srgbClr val="000000"/>
                </a:solidFill>
              </a:rPr>
              <a:t>первый пример бесконечного произведения.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53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dirty="0" smtClean="0">
                <a:solidFill>
                  <a:srgbClr val="000000"/>
                </a:solidFill>
              </a:rPr>
              <a:t>полное аналитическое изложение теории уравнений первых четырёх степеней;</a:t>
            </a:r>
          </a:p>
          <a:p>
            <a:r>
              <a:rPr lang="ru-RU" altLang="ru-RU" sz="3600" dirty="0" smtClean="0">
                <a:solidFill>
                  <a:srgbClr val="000000"/>
                </a:solidFill>
              </a:rPr>
              <a:t>идея применения трансцендентных функций к решению алгебраических уравнений;</a:t>
            </a:r>
          </a:p>
          <a:p>
            <a:r>
              <a:rPr lang="ru-RU" altLang="ru-RU" sz="3600" dirty="0" smtClean="0">
                <a:solidFill>
                  <a:srgbClr val="000000"/>
                </a:solidFill>
              </a:rPr>
              <a:t>оригинальный метод приближённого решения алгебраических уравнений с числовыми коэффициентами.</a:t>
            </a:r>
            <a:endParaRPr lang="ru-RU" altLang="ru-RU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2040" y="764704"/>
            <a:ext cx="38946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 smtClean="0">
                <a:solidFill>
                  <a:srgbClr val="000000"/>
                </a:solidFill>
              </a:rPr>
              <a:t>Новая система мате-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</a:t>
            </a:r>
            <a:r>
              <a:rPr lang="ru-RU" altLang="ru-RU" sz="2800" dirty="0" err="1" smtClean="0">
                <a:solidFill>
                  <a:srgbClr val="000000"/>
                </a:solidFill>
              </a:rPr>
              <a:t>матического</a:t>
            </a:r>
            <a:r>
              <a:rPr lang="ru-RU" altLang="ru-RU" sz="2800" dirty="0" smtClean="0">
                <a:solidFill>
                  <a:srgbClr val="000000"/>
                </a:solidFill>
              </a:rPr>
              <a:t> языка 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позволила просто, 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ясно и компактно 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описать общие законы 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арифметики и алгоритмы. 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 Символика Виета 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была сразу же оценена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учёными разных стран, 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которые приступили к 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</a:rPr>
              <a:t> её совершенствованию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57085"/>
            <a:ext cx="44450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35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316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ФРАНСУА ВИЕТ </vt:lpstr>
      <vt:lpstr>Ф р а н с у а   В и е т </vt:lpstr>
      <vt:lpstr>Биография </vt:lpstr>
      <vt:lpstr>Презентация PowerPoint</vt:lpstr>
      <vt:lpstr>Научная деятельность </vt:lpstr>
      <vt:lpstr>Другие заслуги Виета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ФРАНСУА ВИЕТ</dc:title>
  <dc:creator>teacher</dc:creator>
  <cp:lastModifiedBy>teacher</cp:lastModifiedBy>
  <cp:revision>4</cp:revision>
  <dcterms:created xsi:type="dcterms:W3CDTF">2014-06-10T07:15:58Z</dcterms:created>
  <dcterms:modified xsi:type="dcterms:W3CDTF">2014-06-10T07:55:13Z</dcterms:modified>
</cp:coreProperties>
</file>