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DB17-DD4B-46D9-B91B-D2DFA4602382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636FA-4543-41E8-8D03-08F890523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E607-B174-41EE-A5BA-5B8B5738559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874A-2630-4034-8BDE-D79327416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542C-2D07-4940-BC61-47C538535AE9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71F5-0211-4164-A0CB-E05C49E6F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B8AB82-FF25-4217-8CB1-49745C7F57A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8310F7-A187-40CF-AF02-0439E29FD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F109-8813-4747-9ABA-16341ACB6F6F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C48D6-A45A-4953-B5E9-AF9F98171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1686-71FD-4752-BB09-57CDB15B4E40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3CE6-FE90-4E03-88D2-ECC5087F4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8BCE-3703-4A7B-B046-89894EDBEA7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F411-F136-433E-AE7C-41ED39402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5D9DD2-B693-44E2-91C6-EE475E8EF66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1EF441-911B-4255-9401-CCE8661B3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68E22-4DAC-4D4B-AAE0-ED17D3718279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91AA9-9A22-4665-A020-59DA68E66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75F5EF-44D1-47F0-8C20-6D1FB2DD2293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B3A678-6880-45B2-BC0A-5F9A5BAE1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CF2D6E-A287-4BFE-843F-B4E6F306F98C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8CBD52-AAA1-4A93-A271-C8C3647A5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BBC897-A279-4B24-9286-6E257DC01B2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A800CB-2E9C-4C60-86B1-2CEABC22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p.leovit.ru/news_13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vit.ru/zdoroviepischevarenia.html" TargetMode="External"/><Relationship Id="rId2" Type="http://schemas.openxmlformats.org/officeDocument/2006/relationships/hyperlink" Target="http://www.leovit.ru/benzoa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apro.ru/pectin.html?PHPSESSID=79e085982af3770cb7808d9cda64da4f" TargetMode="External"/><Relationship Id="rId2" Type="http://schemas.openxmlformats.org/officeDocument/2006/relationships/hyperlink" Target="http://www.leovit.ru/turmeric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12875"/>
            <a:ext cx="6172200" cy="2232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Азбука потребителя: как читать упаковку товара.</a:t>
            </a:r>
            <a:endParaRPr lang="ru-RU" sz="40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ru-RU" i="1" smtClean="0"/>
              <a:t>Маштакова Г.Г. МБОУ «СОШ № 27 с углубленным изучением отдельных предметов»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9275"/>
            <a:ext cx="6172200" cy="215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89138"/>
            <a:ext cx="6172200" cy="4386262"/>
          </a:xfrm>
        </p:spPr>
        <p:txBody>
          <a:bodyPr/>
          <a:lstStyle/>
          <a:p>
            <a:pPr algn="ctr"/>
            <a:r>
              <a:rPr lang="ru-RU" sz="3200" i="1" smtClean="0"/>
              <a:t>«Человек рождается здоровым, а все его болезни приходят к нему через рот с пищей»</a:t>
            </a:r>
          </a:p>
          <a:p>
            <a:pPr algn="r"/>
            <a:r>
              <a:rPr lang="ru-RU" sz="3200" i="1" smtClean="0"/>
              <a:t>Гиппократ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513" y="908050"/>
            <a:ext cx="6172200" cy="8651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«правила безопасности» потребителя:</a:t>
            </a:r>
            <a:endParaRPr lang="ru-RU" sz="3200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00213"/>
            <a:ext cx="6172200" cy="4675187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000" smtClean="0"/>
              <a:t> </a:t>
            </a:r>
            <a:r>
              <a:rPr lang="ru-RU" sz="2800" smtClean="0"/>
              <a:t>Этикетка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Годен до…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Жирные и сладкие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Соль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Без холестерина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Стерилизованный или пастеризованный?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Буква «Е»</a:t>
            </a:r>
          </a:p>
          <a:p>
            <a:pPr>
              <a:buFont typeface="Courier New" pitchFamily="49" charset="0"/>
              <a:buChar char="o"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975" y="765175"/>
            <a:ext cx="6172200" cy="7191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цифровой код пищевой добавки:</a:t>
            </a:r>
            <a:endParaRPr lang="ru-RU" sz="3200" dirty="0"/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1700213"/>
            <a:ext cx="6172200" cy="4891087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mtClean="0"/>
              <a:t>  </a:t>
            </a:r>
            <a:r>
              <a:rPr lang="ru-RU" sz="2800" smtClean="0"/>
              <a:t>Е1.. – красители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Е2.. – консерванты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Е3.. - антиокислители 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Е4.. – стабилизаторы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Е5.. – эмульгаторы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 Е6.. - усилители вкуса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Официально запрещенные в России добавки Е.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27088" y="1557338"/>
          <a:ext cx="6985000" cy="4679950"/>
        </p:xfrm>
        <a:graphic>
          <a:graphicData uri="http://schemas.openxmlformats.org/drawingml/2006/table">
            <a:tbl>
              <a:tblPr/>
              <a:tblGrid>
                <a:gridCol w="2328862"/>
                <a:gridCol w="2328863"/>
                <a:gridCol w="2327275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Е добавки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Е добавки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121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Цитрусовый красный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Повышает риск онкологических заболеваний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123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Амарант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Аллергические реакции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Понсо 4R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Е127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Эритрозин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Е 128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Красный 2G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121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Цитрусовый красный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Повышает риск онкологических заболеваний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467600" cy="7921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/>
              <a:t>Опасные красители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341438"/>
          <a:ext cx="7467600" cy="4646612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Е добавки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Е добавки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Тартразин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Аллергические реакции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Алканет, алканин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онкологических заболеваний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Желтый хинолиновый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Заболеваний желудочно-кишечного тракта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Кошениль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Аллергические реакции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Азорубин, Кармуазин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Заболевания желудочно-кишечного тракта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131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Синий патентованный 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Повышает риск онкологических заболеваний.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141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Медные комплексы хлорофиллов и хлорофиллинов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Заболевания желудочно-кишечного тракта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7467600" cy="5762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/>
              <a:t>Опасные консерванты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341438"/>
          <a:ext cx="7467600" cy="4565650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Сорбиновая кислота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Уничтожает в организме витамин В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201-202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Сорбаты натрия (калия)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Аллергические реакции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Бензойная кислота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211-213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Бензоваты натрия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калия, кальция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Диоксид серы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Заболевания желудочно-кишечного тракта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аллергические реакции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Диоксид серы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223-224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Пиросульфиты натрия (калия)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225-226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Сульфиты калия (кальция)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270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Молочная кислота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Опасна для детей и для людей с лактазной недостаточностью.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натуральные и безвредные Е добавки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7467600" cy="5205412"/>
          </a:xfrm>
        </p:spPr>
        <p:txBody>
          <a:bodyPr/>
          <a:lstStyle/>
          <a:p>
            <a:r>
              <a:rPr lang="ru-RU" smtClean="0"/>
              <a:t>Е 100 — куркумин. Натуральный краситель желтого цвета, получаемый из растения </a:t>
            </a:r>
            <a:r>
              <a:rPr lang="ru-RU" smtClean="0">
                <a:hlinkClick r:id="rId2"/>
              </a:rPr>
              <a:t>куркума</a:t>
            </a:r>
            <a:r>
              <a:rPr lang="ru-RU" smtClean="0"/>
              <a:t>.</a:t>
            </a:r>
          </a:p>
          <a:p>
            <a:r>
              <a:rPr lang="ru-RU" smtClean="0"/>
              <a:t>Е 300 — аскорбиновая кислота. Витамин С. Часто добавляется в хлеб, овощные и фруктовые консервы.</a:t>
            </a:r>
          </a:p>
          <a:p>
            <a:r>
              <a:rPr lang="ru-RU" smtClean="0"/>
              <a:t>Е 326 — лактат калия. Соль молочной кислоты, входящая в состав плавленых сыров.</a:t>
            </a:r>
          </a:p>
          <a:p>
            <a:r>
              <a:rPr lang="ru-RU" smtClean="0"/>
              <a:t>Е 440 — </a:t>
            </a:r>
            <a:r>
              <a:rPr lang="ru-RU" smtClean="0">
                <a:hlinkClick r:id="rId3"/>
              </a:rPr>
              <a:t>пектины</a:t>
            </a:r>
            <a:r>
              <a:rPr lang="ru-RU" smtClean="0"/>
              <a:t>. Натуральные пищевые волокна, получаемые из фруктов или овощей (чаще всего из яблок или из свеклы).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613"/>
            <a:ext cx="7467600" cy="56372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smtClean="0"/>
              <a:t>  Здоровье человека напрямую зависит от образа жизни, который он ведет, и только на 13 % зависит от уровня здравоохранения и на 17% от наследственной предрасположенности. Важнейшим слагаемым здорового образа жизни является правильно питание, состоящее из полезных организму продуктов.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329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Century Schoolbook</vt:lpstr>
      <vt:lpstr>Arial</vt:lpstr>
      <vt:lpstr>Wingdings</vt:lpstr>
      <vt:lpstr>Wingdings 2</vt:lpstr>
      <vt:lpstr>Calibri</vt:lpstr>
      <vt:lpstr>Courier New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АЗБУКА ПОТРЕБИТЕЛЯ: КАК ЧИТАТЬ УПАКОВКУ ТОВАРА.</vt:lpstr>
      <vt:lpstr>Слайд 2</vt:lpstr>
      <vt:lpstr>«ПРАВИЛА БЕЗОПАСНОСТИ» ПОТРЕБИТЕЛЯ:</vt:lpstr>
      <vt:lpstr>ЦИФРОВОЙ КОД ПИЩЕВОЙ ДОБАВКИ:</vt:lpstr>
      <vt:lpstr>ОФИЦИАЛЬНО ЗАПРЕЩЕННЫЕ В РОССИИ ДОБАВКИ Е.</vt:lpstr>
      <vt:lpstr>ОПАСНЫЕ КРАСИТЕЛИ </vt:lpstr>
      <vt:lpstr>ОПАСНЫЕ КОНСЕРВАНТЫ </vt:lpstr>
      <vt:lpstr>НАТУРАЛЬНЫЕ И БЕЗВРЕДНЫЕ Е ДОБАВКИ: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потребителя: как читать упаковку товара.</dc:title>
  <cp:lastModifiedBy>Экология</cp:lastModifiedBy>
  <cp:revision>5</cp:revision>
  <dcterms:modified xsi:type="dcterms:W3CDTF">2013-02-20T08:49:11Z</dcterms:modified>
</cp:coreProperties>
</file>