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0099CC"/>
    <a:srgbClr val="A5FA34"/>
    <a:srgbClr val="FF33CC"/>
    <a:srgbClr val="A60EEA"/>
    <a:srgbClr val="F7F101"/>
    <a:srgbClr val="99CCFF"/>
    <a:srgbClr val="FF5050"/>
    <a:srgbClr val="00FF00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684" autoAdjust="0"/>
  </p:normalViewPr>
  <p:slideViewPr>
    <p:cSldViewPr>
      <p:cViewPr varScale="1">
        <p:scale>
          <a:sx n="62" d="100"/>
          <a:sy n="62" d="100"/>
        </p:scale>
        <p:origin x="-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6B476-17A3-4619-9CBE-0B760F249704}" type="datetimeFigureOut">
              <a:rPr lang="ru-RU" smtClean="0"/>
              <a:pPr/>
              <a:t>31.05.2014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A09F5-F7C0-4760-BD8F-7ADEBC3EFB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wallpapers_280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143108" y="1071546"/>
            <a:ext cx="48577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solidFill>
                  <a:srgbClr val="0099CC"/>
                </a:solidFill>
              </a:rPr>
              <a:t>Т Е С Т</a:t>
            </a:r>
          </a:p>
          <a:p>
            <a:pPr algn="ctr"/>
            <a:r>
              <a:rPr lang="ru-RU" sz="3600" b="1" dirty="0" smtClean="0">
                <a:solidFill>
                  <a:srgbClr val="A5FA34"/>
                </a:solidFill>
                <a:latin typeface="Comic Sans MS" pitchFamily="66" charset="0"/>
              </a:rPr>
              <a:t>ФОРМУЛЫ СОКРАЩЕННОГО УМНОЖЕНИЯ</a:t>
            </a:r>
          </a:p>
          <a:p>
            <a:r>
              <a:rPr lang="ru-RU" sz="9600" dirty="0">
                <a:solidFill>
                  <a:srgbClr val="FFFF00"/>
                </a:solidFill>
              </a:rPr>
              <a:t> </a:t>
            </a:r>
            <a:endParaRPr lang="ru-RU" sz="9600" dirty="0" smtClean="0">
              <a:solidFill>
                <a:srgbClr val="FFFF00"/>
              </a:solidFill>
            </a:endParaRPr>
          </a:p>
          <a:p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358082" y="6072206"/>
            <a:ext cx="1357290" cy="5423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5852" y="714356"/>
            <a:ext cx="6858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Выбери правильный ответ так, чтобы равенство стало завершенным: </a:t>
            </a:r>
            <a:r>
              <a:rPr lang="en-US" sz="3200" b="1" dirty="0" smtClean="0">
                <a:solidFill>
                  <a:srgbClr val="002060"/>
                </a:solidFill>
                <a:latin typeface="Comic Sans MS" pitchFamily="66" charset="0"/>
              </a:rPr>
              <a:t>a³ - b³=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2285992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  <a:hlinkClick r:id="rId2" action="ppaction://hlinksldjump"/>
              </a:rPr>
              <a:t>(a – b)(a +2ab + b )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3143249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  <a:hlinkClick r:id="rId2" action="ppaction://hlinksldjump"/>
              </a:rPr>
              <a:t>(a – b)(a²-2ab + b²)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4000504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  <a:hlinkClick r:id="rId2" action="ppaction://hlinksldjump"/>
              </a:rPr>
              <a:t>(a + b)(a²-2ab + b²)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929198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  <a:hlinkClick r:id="rId2" action="ppaction://hlinksldjump"/>
              </a:rPr>
              <a:t>(a + b)(a²+2ab + b²)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5786454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  <a:hlinkClick r:id="rId3" action="ppaction://hlinksldjump"/>
              </a:rPr>
              <a:t>(a – b)(a²+2ab + b²)</a:t>
            </a:r>
            <a:endParaRPr lang="ru-RU" sz="3600" dirty="0"/>
          </a:p>
        </p:txBody>
      </p:sp>
      <p:sp>
        <p:nvSpPr>
          <p:cNvPr id="10" name="Управляющая кнопка: далее 9">
            <a:hlinkClick r:id="" action="ppaction://hlinkshowjump?jump=endshow" highlightClick="1"/>
          </p:cNvPr>
          <p:cNvSpPr/>
          <p:nvPr/>
        </p:nvSpPr>
        <p:spPr>
          <a:xfrm>
            <a:off x="7500958" y="6000768"/>
            <a:ext cx="1357322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4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animal19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000108"/>
            <a:ext cx="6500858" cy="557216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00100" y="285728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Правильно!!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Управляющая кнопка: назад 5">
            <a:hlinkClick r:id="" action="ppaction://hlinkshowjump?jump=firstslide" highlightClick="1"/>
          </p:cNvPr>
          <p:cNvSpPr/>
          <p:nvPr/>
        </p:nvSpPr>
        <p:spPr>
          <a:xfrm>
            <a:off x="7715272" y="6072206"/>
            <a:ext cx="1214446" cy="5000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867144" y="31527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57167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Comic Sans MS" pitchFamily="66" charset="0"/>
              </a:rPr>
              <a:t>(a – b)(a²+2ab + b²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285728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Ошибка!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 descr="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944" y="780288"/>
            <a:ext cx="4706112" cy="5297424"/>
          </a:xfrm>
          <a:prstGeom prst="rect">
            <a:avLst/>
          </a:prstGeom>
        </p:spPr>
      </p:pic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572396" y="6072206"/>
            <a:ext cx="1256730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82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Алиса</dc:creator>
  <cp:lastModifiedBy>Алиса</cp:lastModifiedBy>
  <cp:revision>25</cp:revision>
  <dcterms:created xsi:type="dcterms:W3CDTF">2014-05-16T12:45:10Z</dcterms:created>
  <dcterms:modified xsi:type="dcterms:W3CDTF">2014-05-31T08:13:36Z</dcterms:modified>
</cp:coreProperties>
</file>