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0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>
        <p:scale>
          <a:sx n="35" d="100"/>
          <a:sy n="35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EF3A8-F39C-46A8-A281-1287772FB0C8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B60B-F6E6-457D-828F-B53165AD9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1B60B-F6E6-457D-828F-B53165AD9D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HMSBeagl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F%D0%BE%D1%80%D1%82%D0%BE-%D0%9F%D1%80%D0%B0%D1%8F" TargetMode="External"/><Relationship Id="rId3" Type="http://schemas.openxmlformats.org/officeDocument/2006/relationships/hyperlink" Target="http://wmda.mobi/ru/27_%D0%B4%D0%B5%D0%BA%D0%B0%D0%B1%D1%80%D1%8F" TargetMode="External"/><Relationship Id="rId7" Type="http://schemas.openxmlformats.org/officeDocument/2006/relationships/hyperlink" Target="http://wmda.mobi/ru/%D0%9E%D1%81%D1%82%D1%80%D0%BE%D0%B2%D0%B0_%D0%97%D0%B5%D0%BB%D1%91%D0%BD%D0%BE%D0%B3%D0%BE_%D0%9C%D1%8B%D1%81%D0%B0" TargetMode="External"/><Relationship Id="rId12" Type="http://schemas.openxmlformats.org/officeDocument/2006/relationships/hyperlink" Target="http://wmda.mobi/ru/%D0%9A%D0%BE%D1%80%D0%B0%D0%BB%D0%BB%D0%BE%D0%B2%D1%8B%D0%B5_%D1%80%D0%B8%D1%84%D1%8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1%D0%B0%D0%BD%D1%82%D1%8C%D1%8F%D0%B3%D1%83_(%D0%9A%D0%B0%D0%B1%D0%BE-%D0%92%D0%B5%D1%80%D0%B4%D0%B5)" TargetMode="External"/><Relationship Id="rId11" Type="http://schemas.openxmlformats.org/officeDocument/2006/relationships/hyperlink" Target="http://wmda.mobi/ru/%D0%94%D1%80%D0%B5%D0%B9%D1%84" TargetMode="External"/><Relationship Id="rId5" Type="http://schemas.openxmlformats.org/officeDocument/2006/relationships/hyperlink" Target="http://wmda.mobi/ru/%D0%94%D0%B5%D0%B2%D0%BE%D0%BD%D0%BF%D0%BE%D1%80%D1%82" TargetMode="External"/><Relationship Id="rId10" Type="http://schemas.openxmlformats.org/officeDocument/2006/relationships/hyperlink" Target="http://wmda.mobi/ru/%D0%A1%D0%B0%D0%BD-%D0%9F%D0%B5%D0%B4%D1%80%D1%83-%D0%B8-%D0%A1%D0%B0%D0%BD-%D0%9F%D0%B0%D1%83%D0%BB%D1%83" TargetMode="External"/><Relationship Id="rId4" Type="http://schemas.openxmlformats.org/officeDocument/2006/relationships/hyperlink" Target="http://wmda.mobi/ru/1831_%D0%B3%D0%BE%D0%B4" TargetMode="External"/><Relationship Id="rId9" Type="http://schemas.openxmlformats.org/officeDocument/2006/relationships/hyperlink" Target="http://wmda.mobi/ru/%D0%9E%D1%81%D1%8C%D0%BC%D0%B8%D0%BD%D0%BE%D0%B3%D0%B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Rugendas_-_Vue_prise_devant_l'eglise_de_San-Bento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A0%D0%B8%D0%BE-%D0%B4%D0%B5-%D0%96%D0%B0%D0%BD%D0%B5%D0%B9%D1%80%D0%BE" TargetMode="External"/><Relationship Id="rId13" Type="http://schemas.openxmlformats.org/officeDocument/2006/relationships/hyperlink" Target="http://wmda.mobi/ru/Nereididae" TargetMode="External"/><Relationship Id="rId3" Type="http://schemas.openxmlformats.org/officeDocument/2006/relationships/hyperlink" Target="http://wmda.mobi/ru/%D0%A4%D0%B5%D1%80%D0%BD%D0%B0%D0%BD%D0%B4%D1%83-%D0%B4%D0%B8-%D0%9D%D0%BE%D1%80%D0%BE%D0%BD%D1%8C%D1%8F" TargetMode="External"/><Relationship Id="rId7" Type="http://schemas.openxmlformats.org/officeDocument/2006/relationships/hyperlink" Target="http://wmda.mobi/ru/%D0%90%D0%BA%D1%83%D0%BB%D1%8B" TargetMode="External"/><Relationship Id="rId12" Type="http://schemas.openxmlformats.org/officeDocument/2006/relationships/hyperlink" Target="http://wmda.mobi/ru/%D0%9C%D0%B5%D0%B4%D1%83%D0%B7%D1%8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0%D1%8B%D0%B1%D1%8B-%D0%B5%D0%B6%D0%B8" TargetMode="External"/><Relationship Id="rId11" Type="http://schemas.openxmlformats.org/officeDocument/2006/relationships/hyperlink" Target="http://wmda.mobi/ru/Lampyridae" TargetMode="External"/><Relationship Id="rId5" Type="http://schemas.openxmlformats.org/officeDocument/2006/relationships/hyperlink" Target="http://wmda.mobi/ru/%D0%91%D1%80%D0%B0%D0%B7%D0%B8%D0%BB%D0%B8%D1%8F" TargetMode="External"/><Relationship Id="rId15" Type="http://schemas.openxmlformats.org/officeDocument/2006/relationships/hyperlink" Target="http://wmda.mobi/ru/%D0%9F%D0%B8%D1%80%D0%BE%D1%81%D0%BE%D0%BC%D1%8B" TargetMode="External"/><Relationship Id="rId10" Type="http://schemas.openxmlformats.org/officeDocument/2006/relationships/hyperlink" Target="http://wmda.mobi/ru/%D0%9A%D0%B2%D0%B0%D0%BA%D1%88%D0%B0" TargetMode="External"/><Relationship Id="rId4" Type="http://schemas.openxmlformats.org/officeDocument/2006/relationships/hyperlink" Target="http://wmda.mobi/ru/%D0%91%D0%B0%D0%B8%D1%8F_(%D0%B3%D0%BE%D1%80%D0%BE%D0%B4)" TargetMode="External"/><Relationship Id="rId9" Type="http://schemas.openxmlformats.org/officeDocument/2006/relationships/hyperlink" Target="http://wmda.mobi/ru/%D0%9F%D0%BB%D0%B0%D0%BD%D0%B0%D1%80%D0%B8%D0%B8" TargetMode="External"/><Relationship Id="rId14" Type="http://schemas.openxmlformats.org/officeDocument/2006/relationships/hyperlink" Target="http://wmda.mobi/ru/%D0%93%D0%B8%D0%B4%D1%80%D0%BE%D0%B8%D0%B4%D0%BD%D1%8B%D0%B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Image-Rhea_Darwinii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3%D1%80%D1%8B%D0%B7%D1%83%D0%BD%D1%8B" TargetMode="External"/><Relationship Id="rId3" Type="http://schemas.openxmlformats.org/officeDocument/2006/relationships/hyperlink" Target="http://wmda.mobi/ru/%D0%9B%D0%B0-%D0%9F%D0%BB%D0%B0%D1%82%D0%B0_(%D1%8D%D1%81%D1%82%D1%83%D0%B0%D1%80%D0%B8%D0%B9)" TargetMode="External"/><Relationship Id="rId7" Type="http://schemas.openxmlformats.org/officeDocument/2006/relationships/hyperlink" Target="http://wmda.mobi/ru/%D0%94%D0%B5%D0%BB%D1%8C%D1%84%D0%B8%D0%BD%D1%8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9D%D0%B0%D0%BD%D0%B4%D1%83_%D0%94%D0%B0%D1%80%D0%B2%D0%B8%D0%BD%D0%B0" TargetMode="External"/><Relationship Id="rId5" Type="http://schemas.openxmlformats.org/officeDocument/2006/relationships/hyperlink" Target="http://wmda.mobi/ru/%D0%A3%D1%80%D1%83%D0%B3%D0%B2%D0%B0%D0%B9" TargetMode="External"/><Relationship Id="rId10" Type="http://schemas.openxmlformats.org/officeDocument/2006/relationships/hyperlink" Target="http://wmda.mobi/ru/%D0%9E%D0%B3%D0%BD%D0%B5%D0%BD%D0%BD%D0%B0%D1%8F_%D0%97%D0%B5%D0%BC%D0%BB%D1%8F" TargetMode="External"/><Relationship Id="rId4" Type="http://schemas.openxmlformats.org/officeDocument/2006/relationships/hyperlink" Target="http://wmda.mobi/ru/%D0%9C%D0%BE%D0%BD%D1%82%D0%B5%D0%B2%D0%B8%D0%B4%D0%B5%D0%BE" TargetMode="External"/><Relationship Id="rId9" Type="http://schemas.openxmlformats.org/officeDocument/2006/relationships/hyperlink" Target="http://wmda.mobi/ru/%D0%9A%D0%B0%D0%BF%D0%B8%D0%B1%D0%B0%D1%80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Fuegian_BeagleVoyage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9E%D0%B3%D0%BD%D0%B5%D0%BD%D0%BD%D0%B0%D1%8F_%D0%97%D0%B5%D0%BC%D0%BB%D1%8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9F%D1%80%D0%BE%D0%BB%D0%B8%D0%B2_%D0%91%D0%B8%D0%B3%D0%BB%D1%8F" TargetMode="External"/><Relationship Id="rId5" Type="http://schemas.openxmlformats.org/officeDocument/2006/relationships/hyperlink" Target="http://wmda.mobi/en/Fuegians" TargetMode="External"/><Relationship Id="rId4" Type="http://schemas.openxmlformats.org/officeDocument/2006/relationships/hyperlink" Target="http://wmda.mobi/ru/%D0%9F%D1%80%D0%BE%D0%BB%D0%B8%D0%B2_%D0%9B%D0%B5%D0%BC%D0%B5%D1%80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HMS_Beagle_by_Conrad_Martens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es/Sierras_de_Ventania" TargetMode="External"/><Relationship Id="rId3" Type="http://schemas.openxmlformats.org/officeDocument/2006/relationships/hyperlink" Target="http://wmda.mobi/ru/%D0%9C%D0%B5%D0%B3%D0%B0%D1%82%D0%B5%D1%80%D0%B8%D0%B9" TargetMode="External"/><Relationship Id="rId7" Type="http://schemas.openxmlformats.org/officeDocument/2006/relationships/hyperlink" Target="http://wmda.mobi/ru/%D0%90%D1%80%D0%B3%D0%B5%D0%BD%D1%82%D0%B8%D0%BD%D0%B0" TargetMode="External"/><Relationship Id="rId12" Type="http://schemas.openxmlformats.org/officeDocument/2006/relationships/hyperlink" Target="http://wmda.mobi/ru/%D0%93%D0%BB%D0%B8%D0%BF%D1%82%D0%BE%D0%B4%D0%BE%D0%B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2%D0%BE%D0%BA%D1%81%D0%BE%D0%B4%D0%BE%D0%BD" TargetMode="External"/><Relationship Id="rId11" Type="http://schemas.openxmlformats.org/officeDocument/2006/relationships/hyperlink" Target="http://wmda.mobi/ru/%D0%91%D1%80%D0%BE%D0%BD%D0%B5%D0%BD%D0%BE%D1%81%D1%86%D1%8B" TargetMode="External"/><Relationship Id="rId5" Type="http://schemas.openxmlformats.org/officeDocument/2006/relationships/hyperlink" Target="http://wmda.mobi/ru/%D0%9C%D0%B0%D0%BA%D1%80%D0%B0%D1%83%D1%85%D0%B5%D0%BD%D0%B8%D1%8F" TargetMode="External"/><Relationship Id="rId10" Type="http://schemas.openxmlformats.org/officeDocument/2006/relationships/hyperlink" Target="http://wmda.mobi/ru/%D0%A1%D0%B0%D0%BD%D1%82%D0%B0-%D0%A4%D0%B5_(%D0%90%D1%80%D0%B3%D0%B5%D0%BD%D1%82%D0%B8%D0%BD%D0%B0)" TargetMode="External"/><Relationship Id="rId4" Type="http://schemas.openxmlformats.org/officeDocument/2006/relationships/hyperlink" Target="http://wmda.mobi/ru/%D0%9C%D0%B5%D0%B3%D0%B0%D0%BB%D0%BE%D0%BD%D0%B8%D0%BA%D1%81" TargetMode="External"/><Relationship Id="rId9" Type="http://schemas.openxmlformats.org/officeDocument/2006/relationships/hyperlink" Target="http://wmda.mobi/ru/%D0%A0%D0%B8%D0%BE-%D0%A1%D0%B0%D0%BB%D0%B0%D0%B4%D0%B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4%D0%B0%D1%80%D0%B2%D0%B8%D0%BD,_%D0%A7%D0%B0%D1%80%D0%BB%D1%8C%D0%B7" TargetMode="External"/><Relationship Id="rId3" Type="http://schemas.openxmlformats.org/officeDocument/2006/relationships/hyperlink" Target="http://wmda.mobi/ru/27_%D0%B4%D0%B5%D0%BA%D0%B0%D0%B1%D1%80%D1%8F" TargetMode="External"/><Relationship Id="rId7" Type="http://schemas.openxmlformats.org/officeDocument/2006/relationships/hyperlink" Target="http://wmda.mobi/ru/%D0%A0%D0%BE%D0%B1%D0%B5%D1%80%D1%82_%D0%A4%D0%B8%D1%86%D1%80%D0%BE%D0%B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1836_%D0%B3%D0%BE%D0%B4" TargetMode="External"/><Relationship Id="rId5" Type="http://schemas.openxmlformats.org/officeDocument/2006/relationships/hyperlink" Target="http://wmda.mobi/ru/2_%D0%BE%D0%BA%D1%82%D1%8F%D0%B1%D1%80%D1%8F" TargetMode="External"/><Relationship Id="rId4" Type="http://schemas.openxmlformats.org/officeDocument/2006/relationships/hyperlink" Target="http://wmda.mobi/ru/1831_%D0%B3%D0%BE%D0%B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Toxodon_skull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C%D0%B0%D0%BA%D1%80%D0%B0%D1%83%D1%85%D0%B5%D0%BD%D0%B8%D1%8F" TargetMode="External"/><Relationship Id="rId3" Type="http://schemas.openxmlformats.org/officeDocument/2006/relationships/hyperlink" Target="http://wmda.mobi/ru/%D0%9F%D0%B0%D1%82%D0%B0%D0%B3%D0%BE%D0%BD%D0%B8%D1%8F" TargetMode="External"/><Relationship Id="rId7" Type="http://schemas.openxmlformats.org/officeDocument/2006/relationships/hyperlink" Target="http://wmda.mobi/ru/%D0%93%D1%83%D0%B0%D0%BD%D0%B0%D0%BA%D0%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0%D0%B0%D0%BA%D0%BE%D0%BE%D0%B1%D1%80%D0%B0%D0%B7%D0%BD%D1%8B%D0%B5" TargetMode="External"/><Relationship Id="rId5" Type="http://schemas.openxmlformats.org/officeDocument/2006/relationships/hyperlink" Target="http://wmda.mobi/ru/%D0%A7%D0%BB%D0%B5%D0%BD%D0%B8%D1%81%D1%82%D0%BE%D0%BD%D0%BE%D0%B3%D0%B8%D0%B5" TargetMode="External"/><Relationship Id="rId4" Type="http://schemas.openxmlformats.org/officeDocument/2006/relationships/hyperlink" Target="http://wmda.mobi/ru/%D0%9D%D0%B0%D1%81%D0%B5%D0%BA%D0%BE%D0%BC%D1%8B%D0%B5" TargetMode="External"/><Relationship Id="rId9" Type="http://schemas.openxmlformats.org/officeDocument/2006/relationships/hyperlink" Target="http://wmda.mobi/ru/%D0%A4%D0%BE%D0%BB%D0%BA%D0%BB%D0%B5%D0%BD%D0%B4%D1%81%D0%BA%D0%B8%D0%B5_%D0%BE%D1%81%D1%82%D1%80%D0%BE%D0%B2%D0%B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HMS_Beagle_in_Straits_of_Magellan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9C%D0%B0%D0%B3%D0%B5%D0%BB%D0%BB%D0%B0%D0%BD%D0%BE%D0%B2_%D0%BF%D1%80%D0%BE%D0%BB%D0%B8%D0%B2" TargetMode="External"/><Relationship Id="rId7" Type="http://schemas.openxmlformats.org/officeDocument/2006/relationships/hyperlink" Target="http://wmda.mobi/ru/%D0%A2%D1%8E%D0%BB%D0%B5%D0%BD%D0%B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2%D1%83%D0%BA%D0%BE-%D1%82%D1%83%D0%BA%D0%BE" TargetMode="External"/><Relationship Id="rId5" Type="http://schemas.openxmlformats.org/officeDocument/2006/relationships/hyperlink" Target="http://wmda.mobi/ru/%D0%9C%D1%8B%D1%88%D0%B5%D0%BE%D0%B1%D1%80%D0%B0%D0%B7%D0%BD%D1%8B%D0%B5" TargetMode="External"/><Relationship Id="rId4" Type="http://schemas.openxmlformats.org/officeDocument/2006/relationships/hyperlink" Target="http://wmda.mobi/ru/%D0%91%D1%83%D0%B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Scelidotherium_leptocephalum_side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9F%D0%B5%D1%80%D1%83" TargetMode="External"/><Relationship Id="rId7" Type="http://schemas.openxmlformats.org/officeDocument/2006/relationships/hyperlink" Target="http://wmda.mobi/ru/%D0%AD%D0%BB%D1%8C-%D0%9D%D0%B8%D0%BD%D1%8C%D0%B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9B%D0%B8%D0%BC%D0%B0" TargetMode="External"/><Relationship Id="rId5" Type="http://schemas.openxmlformats.org/officeDocument/2006/relationships/hyperlink" Target="http://wmda.mobi/ru/%D0%9A%D0%B0%D0%BB%D1%8C%D1%8F%D0%BE" TargetMode="External"/><Relationship Id="rId4" Type="http://schemas.openxmlformats.org/officeDocument/2006/relationships/hyperlink" Target="http://wmda.mobi/ru/%D0%98%D0%BA%D0%B8%D0%BA%D0%B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Marineiguana03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8%D0%B3%D1%83%D0%B0%D0%BD%D1%8B" TargetMode="External"/><Relationship Id="rId3" Type="http://schemas.openxmlformats.org/officeDocument/2006/relationships/hyperlink" Target="http://wmda.mobi/ru/%D0%93%D0%B0%D0%BB%D0%B0%D0%BF%D0%B0%D0%B3%D0%BE%D1%81%D1%81%D0%BA%D0%B8%D0%B5_%D0%BE%D1%81%D1%82%D1%80%D0%BE%D0%B2%D0%B0" TargetMode="External"/><Relationship Id="rId7" Type="http://schemas.openxmlformats.org/officeDocument/2006/relationships/hyperlink" Target="http://wmda.mobi/ru/%D0%97%D0%B5%D0%BC%D0%BB%D1%8F%D0%BD%D1%8B%D0%B5_%D0%B2%D1%8C%D1%8E%D1%80%D0%BA%D0%B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1%D0%BF%D0%BB%D1%8E%D1%88%D0%BA%D0%B8" TargetMode="External"/><Relationship Id="rId5" Type="http://schemas.openxmlformats.org/officeDocument/2006/relationships/hyperlink" Target="http://wmda.mobi/ru/%D0%9A%D0%B0%D1%80%D0%B0%D0%BA%D0%B0%D1%80%D0%B0" TargetMode="External"/><Relationship Id="rId4" Type="http://schemas.openxmlformats.org/officeDocument/2006/relationships/hyperlink" Target="http://wmda.mobi/ru/%D0%9C%D1%8B%D1%88%D1%8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Darwin's_finches.jpe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2%D0%B0%D0%B8%D1%82%D0%B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9A%D0%BE%D1%80%D0%B0%D0%BB%D0%BB%D0%BE%D0%B2%D1%8B%D0%B5_%D1%80%D0%B8%D1%84%D1%8B" TargetMode="External"/><Relationship Id="rId5" Type="http://schemas.openxmlformats.org/officeDocument/2006/relationships/hyperlink" Target="http://wmda.mobi/ru/%D0%9A%D0%BE%D1%80%D0%B0%D0%BB%D0%BB%D0%BE%D0%B2%D1%8B%D0%B5_%D0%BE%D1%81%D1%82%D1%80%D0%BE%D0%B2%D0%B0" TargetMode="External"/><Relationship Id="rId4" Type="http://schemas.openxmlformats.org/officeDocument/2006/relationships/hyperlink" Target="http://wmda.mobi/ru/%D0%A2%D1%83%D0%B0%D0%BC%D0%BE%D1%82%D1%8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1%D0%B0%D0%B8%D1%8F_(%D0%B3%D0%BE%D1%80%D0%BE%D0%B4)" TargetMode="External"/><Relationship Id="rId13" Type="http://schemas.openxmlformats.org/officeDocument/2006/relationships/hyperlink" Target="http://wmda.mobi/ru/%D0%9B%D0%B8%D0%BC%D0%B0" TargetMode="External"/><Relationship Id="rId18" Type="http://schemas.openxmlformats.org/officeDocument/2006/relationships/hyperlink" Target="http://wmda.mobi/ru/%D0%A5%D0%BE%D0%B1%D0%B0%D1%80%D1%82" TargetMode="External"/><Relationship Id="rId3" Type="http://schemas.openxmlformats.org/officeDocument/2006/relationships/hyperlink" Target="http://wmda.mobi/ru/%D0%A4%D0%B0%D0%B9%D0%BB:Voyage_of_the_Beagle-key.svg" TargetMode="External"/><Relationship Id="rId21" Type="http://schemas.openxmlformats.org/officeDocument/2006/relationships/hyperlink" Target="http://wmda.mobi/ru/%D0%9A%D0%B5%D0%B9%D0%BF%D1%82%D0%B0%D1%83%D0%BD" TargetMode="External"/><Relationship Id="rId7" Type="http://schemas.openxmlformats.org/officeDocument/2006/relationships/hyperlink" Target="http://wmda.mobi/ru/%D0%9E%D1%81%D1%82%D1%80%D0%BE%D0%B2%D0%B0_%D0%97%D0%B5%D0%BB%D1%91%D0%BD%D0%BE%D0%B3%D0%BE_%D0%9C%D1%8B%D1%81%D0%B0" TargetMode="External"/><Relationship Id="rId12" Type="http://schemas.openxmlformats.org/officeDocument/2006/relationships/hyperlink" Target="http://wmda.mobi/ru/%D0%92%D0%B0%D0%BB%D1%8C%D0%BF%D0%B0%D1%80%D0%B0%D0%B8%D1%81%D0%BE" TargetMode="External"/><Relationship Id="rId17" Type="http://schemas.openxmlformats.org/officeDocument/2006/relationships/hyperlink" Target="http://wmda.mobi/ru/%D0%A1%D0%B8%D0%B4%D0%BD%D0%B5%D0%B9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mda.mobi/ru/%D0%9D%D0%BE%D0%B2%D0%B0%D1%8F_%D0%97%D0%B5%D0%BB%D0%B0%D0%BD%D0%B4%D0%B8%D1%8F" TargetMode="External"/><Relationship Id="rId20" Type="http://schemas.openxmlformats.org/officeDocument/2006/relationships/hyperlink" Target="http://wmda.mobi/ru/%D0%9C%D0%B0%D0%B2%D1%80%D0%B8%D0%BA%D0%B8%D0%B9_(%D0%BE%D1%81%D1%82%D1%80%D0%BE%D0%B2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2%D0%B5%D0%BD%D0%B5%D1%80%D0%B8%D1%84%D0%B5_(%D0%BE%D1%81%D1%82%D1%80%D0%BE%D0%B2)" TargetMode="External"/><Relationship Id="rId11" Type="http://schemas.openxmlformats.org/officeDocument/2006/relationships/hyperlink" Target="http://wmda.mobi/ru/%D0%A4%D0%BE%D0%BB%D0%BA%D0%BB%D0%B5%D0%BD%D0%B4%D1%81%D0%BA%D0%B8%D0%B5_%D0%BE%D1%81%D1%82%D1%80%D0%BE%D0%B2%D0%B0" TargetMode="External"/><Relationship Id="rId5" Type="http://schemas.openxmlformats.org/officeDocument/2006/relationships/hyperlink" Target="http://wmda.mobi/ru/%D0%94%D0%B5%D0%B2%D0%BE%D0%BD%D0%BF%D0%BE%D1%80%D1%82" TargetMode="External"/><Relationship Id="rId15" Type="http://schemas.openxmlformats.org/officeDocument/2006/relationships/hyperlink" Target="http://wmda.mobi/ru/%D0%A2%D0%B0%D0%B8%D1%82%D0%B8" TargetMode="External"/><Relationship Id="rId10" Type="http://schemas.openxmlformats.org/officeDocument/2006/relationships/hyperlink" Target="http://wmda.mobi/ru/%D0%9C%D0%BE%D0%BD%D1%82%D0%B5%D0%B2%D0%B8%D0%B4%D0%B5%D0%BE" TargetMode="External"/><Relationship Id="rId19" Type="http://schemas.openxmlformats.org/officeDocument/2006/relationships/hyperlink" Target="http://wmda.mobi/ru/%D0%9A%D0%BE%D0%BA%D0%BE%D1%81%D0%BE%D0%B2%D1%8B%D0%B5_%D0%BE%D1%81%D1%82%D1%80%D0%BE%D0%B2%D0%B0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mda.mobi/ru/%D0%A0%D0%B8%D0%BE-%D0%B4%D0%B5-%D0%96%D0%B0%D0%BD%D0%B5%D0%B9%D1%80%D0%BE" TargetMode="External"/><Relationship Id="rId14" Type="http://schemas.openxmlformats.org/officeDocument/2006/relationships/hyperlink" Target="http://wmda.mobi/ru/%D0%93%D0%B0%D0%BB%D0%B0%D0%BF%D0%B0%D0%B3%D0%BE%D1%81%D1%81%D0%BA%D0%B8%D0%B5_%D0%BE%D1%81%D1%82%D1%80%D0%BE%D0%B2%D0%B0" TargetMode="External"/><Relationship Id="rId22" Type="http://schemas.openxmlformats.org/officeDocument/2006/relationships/hyperlink" Target="http://wmda.mobi/ru/%D0%90%D0%B7%D0%BE%D1%80%D1%81%D0%BA%D0%B8%D0%B5_%D0%BE%D1%81%D1%82%D1%80%D0%BE%D0%B2%D0%B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Keelingpalms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9A%D0%BE%D0%BA%D0%BE%D1%81%D0%BE%D0%B2%D1%8B%D0%B5_%D0%BE%D1%81%D1%82%D1%80%D0%BE%D0%B2%D0%B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9A%D0%BE%D0%BA%D0%BE%D1%81%D0%BE%D0%B2%D1%8B%D0%B9_%D0%BA%D1%80%D0%B0%D0%B1" TargetMode="External"/><Relationship Id="rId5" Type="http://schemas.openxmlformats.org/officeDocument/2006/relationships/hyperlink" Target="http://wmda.mobi/ru/%D0%93%D0%BE%D0%BB%D0%B5%D0%BD%D0%B0%D1%81%D1%82%D1%8B%D0%B5" TargetMode="External"/><Relationship Id="rId4" Type="http://schemas.openxmlformats.org/officeDocument/2006/relationships/hyperlink" Target="http://wmda.mobi/ru/%D0%9A%D1%80%D1%8B%D1%81%D1%8B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4%D0%B5%D0%B2%D0%BE%D0%BD%D0%BF%D0%BE%D1%80%D1%82" TargetMode="External"/><Relationship Id="rId3" Type="http://schemas.openxmlformats.org/officeDocument/2006/relationships/hyperlink" Target="http://wmda.mobi/ru/%D0%9E%D1%81%D1%82%D1%80%D0%BE%D0%B2_%D0%A1%D0%B2%D1%8F%D1%82%D0%BE%D0%B9_%D0%95%D0%BB%D0%B5%D0%BD%D1%8B" TargetMode="External"/><Relationship Id="rId7" Type="http://schemas.openxmlformats.org/officeDocument/2006/relationships/hyperlink" Target="http://wmda.mobi/ru/%D0%A4%D0%B0%D0%BB%D0%BC%D1%83%D1%82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90%D0%B7%D0%BE%D1%80%D1%81%D0%BA%D0%B8%D0%B5_%D0%BE%D1%81%D1%82%D1%80%D0%BE%D0%B2%D0%B0" TargetMode="External"/><Relationship Id="rId5" Type="http://schemas.openxmlformats.org/officeDocument/2006/relationships/hyperlink" Target="http://wmda.mobi/ru/%D0%A7%D1%91%D1%80%D0%BD%D1%8B%D0%B5_%D0%BA%D1%80%D1%8B%D1%81%D1%8B" TargetMode="External"/><Relationship Id="rId4" Type="http://schemas.openxmlformats.org/officeDocument/2006/relationships/hyperlink" Target="http://wmda.mobi/ru/%D0%9E%D1%81%D1%82%D1%80%D0%BE%D0%B2_%D0%92%D0%BE%D0%B7%D0%BD%D0%B5%D1%81%D0%B5%D0%BD%D0%B8%D1%8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Origin_of_Species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90%D0%B2%D1%82%D0%BE%D0%B1%D0%B8%D0%BE%D0%B3%D1%80%D0%B0%D1%84%D0%B8%D1%8F_%D0%A7%D0%B0%D1%80%D0%BB%D1%8C%D0%B7%D0%B0_%D0%94%D0%B0%D1%80%D0%B2%D0%B8%D0%BD%D0%B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mda.mobi/ru/%D0%9F%D1%80%D0%BE%D0%B8%D1%81%D1%85%D0%BE%D0%B6%D0%B4%D0%B5%D0%BD%D0%B8%D0%B5_%D0%B2%D0%B8%D0%B4%D0%BE%D0%B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mda.mobi/ru/%D0%9D%D0%B0%D1%83%D0%BA%D0%B0" TargetMode="External"/><Relationship Id="rId3" Type="http://schemas.openxmlformats.org/officeDocument/2006/relationships/hyperlink" Target="http://wmda.mobi/ru/HMS_Beagle_(1820)" TargetMode="External"/><Relationship Id="rId7" Type="http://schemas.openxmlformats.org/officeDocument/2006/relationships/hyperlink" Target="http://wmda.mobi/ru/%D0%91%D0%B8%D0%BE%D0%BB%D0%BE%D0%B3%D0%B8%D1%8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da.mobi/ru/%D0%AD%D0%B2%D0%BE%D0%BB%D1%8E%D1%86%D0%B8%D0%BE%D0%BD%D0%BD%D0%BE%D0%B5_%D1%83%D1%87%D0%B5%D0%BD%D0%B8%D0%B5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wmda.mobi/ru/1836" TargetMode="External"/><Relationship Id="rId10" Type="http://schemas.openxmlformats.org/officeDocument/2006/relationships/hyperlink" Target="http://wmda.mobi/ru/%D0%A4%D0%B8%D1%86%D1%80%D0%BE%D0%B9,_%D0%A0%D0%BE%D0%B1%D0%B5%D1%80%D1%82" TargetMode="External"/><Relationship Id="rId4" Type="http://schemas.openxmlformats.org/officeDocument/2006/relationships/hyperlink" Target="http://wmda.mobi/ru/1831" TargetMode="External"/><Relationship Id="rId9" Type="http://schemas.openxmlformats.org/officeDocument/2006/relationships/hyperlink" Target="http://wmda.mobi/ru/XIX_%D0%B2%D0%B5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5%D1%80%D0%BE%D0%BD%D0%BE%D0%BC%D0%B5%D1%82%D1%80%D0%B8%D1%8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mda.mobi/ru/%D0%9C%D0%B5%D1%80%D0%B8%D0%B4%D0%B8%D0%B0%D0%B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A4%D0%B0%D0%B9%D0%BB:Charles_Darwin_by_G._Richmon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mda.mobi/ru/%D0%93%D0%B5%D0%BD%D1%81%D0%BB%D0%BE%D1%83,_%D0%94%D0%B6%D0%BE%D0%BD_%D0%A1%D1%82%D0%B8%D0%B2%D0%B5%D0%BD%D1%8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mda.mobi/ru/%D0%9F%D0%B8%D0%BA%D0%BE%D0%B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MSBeagl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Кругосветное путешествие Дарвина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6574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Атлантический океан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Рисунок 2" descr="SH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41999"/>
            <a:ext cx="9202316" cy="611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533435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27 декабря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1831 года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вышел из порта города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Девонпорт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Великобритания.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 января прибыл к острову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Сантьягу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в группе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островов Зелёного Мыса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 бросил якорь у города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Порто-Прая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Натуралист проводил исследование тамошних птиц и животных. На острове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Сантьягу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провёл наблюдение за местными морскими животными, в частности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осьминогами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 февраля экспедиция покинула острова и 16 февраля достигла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скал Святого Павла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встала на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дрейф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Дарвин наблюдал за местными птицами, которые гнездились на скалах, и другими животными. Сделав описание и наблюдения скал, пришёл к мысли, что они образовались благодаря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коралловым рифам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17 февраля экспедиция пересекла экватор.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c/c0/Rugendas_-_Vue_prise_devant_l%27eglise_de_San-Bento.jpg/200px-Rugendas_-_Vue_prise_devant_l%27eglise_de_San-Ben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0"/>
            <a:ext cx="3618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Бразилия)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 февраля экспедиция прибыла к вулканическому острову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Фернанду-ди-Норонья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Дарвин сделал описание флоры и фауны и исследовал геологию. Через неделю, 28 февраля, они прибыли в город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Баия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Бразилии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Дарвина очень захватила природа окрестных земель. Он </a:t>
            </a:r>
            <a:r>
              <a:rPr lang="ru-RU" sz="2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провёл з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начительные наблюдения за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рыбой-ежом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определил, что эта маленькая рыбка, когда попадает в желудок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акулы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может проесть его стенки и даже бок хищного животного, при этом убивая его. 18 марта корабль «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отплыл из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Баии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продолжив кругосветное путешествие.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27 по 30 марта корабль вёл картографические съёмки возле островов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Аброльйос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расположенных у побережья материка. Внимание Дарвина привлекла красноватая морская вода, на поверхности которой было разбросано будто сено. 4 апреля экспедиция прибыла в город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Рио-де-Жанейро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в окрестных водах проводили съёмки. В частности он провёл длительные наблюдения за наземными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планариями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доказал, что они не являются кишечными паразитическими червями.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время пребывания в коттедже на окраине Рио-де-Жанейро, Дарвин проводил наблюдения за местными животными —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квакшами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насекомыми (в том числе светляками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Lampyridae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морскими животными (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медузами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нереидами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/>
              </a:rPr>
              <a:t>гидроидными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/>
              </a:rPr>
              <a:t>пиросомами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9/92/Image-Rhea_Darwinii1.jpg/150px-Image-Rhea_Darwinii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92696"/>
            <a:ext cx="590465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0"/>
            <a:ext cx="254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Уругвай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июля 1832 года корабль вышел из гавани Рио-де-Жанейро и направился на юг, к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Ла-Плате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26 июля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бросил якорь в порту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Монтевидео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столице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Уругвая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Следующие два года экспедиция вела картографическую съёмку у восточных и южных берегов Южной Америки к югу от Ла-Платы. За это время собрал большую коллекцию млекопитающих, птиц (80 видов) и пресмыкающихся (в том числе 9 видов змей). Учёный проводил ряд экскурсий по окрестностям — к реке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Поланко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на 70 миль к северу, в посёлок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Лас-Минас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гористую местность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Сьерра-де-лас-Анимас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посёлок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Пан-де-Асукар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Натуралист описывал и исследовал различных животных, в частности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нанду Дарвина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дельфинов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названных в честь капитана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оленей, множество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грызунов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 частности крупнейшего современного грызуна —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капибару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 После визита в Уругвай вся экспедиция на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отплыла на юг до архипелага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Огненная Земля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e/ef/Fuegian_BeagleVoyage.jpg/150px-Fuegian_BeagleVoyag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0"/>
            <a:ext cx="5040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5153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Огненная земля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 декабря 1832 года экспедиция достигла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Огненной Земли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Обогнув мыс Сан-Диего, корабль вышел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пролив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Лемера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бросил якорь в бухте Доброго Успеха. Членов экспедиции встретили туземцы —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огненноземельцы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Возвращение к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состоялось через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пролив, названный позднее именем корабля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заодно была проведена съёмка местности. За всё время пребывания на островах Дарвин выполнил ряд интересных для науки наблюдений за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огненноземельцами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описал их внешность, поведение и историю.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28 апреля 1833 года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вернулся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Мальдонадо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Второй раз на Огненную Землю экспедиция вернулась 2 февраля 1834 и пробыла здесь до 5 марта.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2/22/HMS_Beagle_by_Conrad_Martens.jpg/220px-HMS_Beagle_by_Conrad_Marten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0"/>
            <a:ext cx="2923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Ла-Плата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 августа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прибыл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Баия-Бланку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через неделю отплыл на север к Ла-Плате.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Пунта-Альте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он исследовал тектонический разрез с многочисленными остатками гигантских животных и нашёл несколько скелетов 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мегатерия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мегалоникса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сцелидотерия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милодона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макраухении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токсодона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 пути в столицу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Аргентины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Дарвин пересёк горный массив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Сьерра-де-ла-Вентана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 реки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Рио-Саус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Рио-Тапальгуен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Рио-Саладо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20 сентября он прибыл в Буэнос-Айрес, в котором провёл неделю, и 27 сентября отправился на северо-запад в город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Санта-Фе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Здесь Дарвин занялся раскопками древних остатков гигантских животных — похожего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броненосца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глиптодона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вымершей лошади.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Дата начала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27 декабря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1831 года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Дата окончания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2 октября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1836 года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капитан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Роберт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Фицрой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Состав: Капитан, 12 офицеров, боцман, 42 матроса и 8 юнг, штурман, врач; натуралист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Чарльз Дарвин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инструментальный мастер, художник-чертёжник, миссионер; 3 туземца.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3/37/Toxodon_skull.jpg/200px-Toxodon_skull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328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Патагония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дороге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Патагонию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Дарвин исследовал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насекомых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находились в воздухе над морем, или же в самой воде далеко от берега, и других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членистоногих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 первую очередь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ракообразных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Его внимание привлекли насекомые, пресмыкающиеся и птицы, а также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гуанако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Также был найден скелет вымершего животного —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макраухении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Пробыв в бухте 8 дней, экспедиция двинулась дальше на юго-восток, до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Фолклендских островов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c/c8/HMS_Beagle_in_Straits_of_Magellan.jpg/200px-HMS_Beagle_in_Straits_of_Magella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16832"/>
            <a:ext cx="4981456" cy="37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0"/>
            <a:ext cx="32656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ЧИЛИ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C -0.02396 -0.02407 0.00139 -0.00231 -0.02639 -0.01574 C -0.04045 -0.02268 -0.06771 -0.03912 -0.06771 -0.03912 C -0.07257 -0.0456 -0.07778 -0.05185 -0.08229 -0.05879 C -0.09097 -0.07222 -0.08872 -0.07153 -0.08524 -0.09028 C -0.08455 -0.09421 -0.0849 -0.09954 -0.08229 -0.10185 C -0.07014 -0.11273 -0.05208 -0.11528 -0.03819 -0.12153 C -0.02257 -0.12014 -0.00642 -0.12199 0.00885 -0.11759 C 0.02847 -0.1118 0.0408 -0.08518 0.0559 -0.0706 C 0.06632 -0.06065 0.07743 -0.05231 0.08819 -0.04305 C 0.09931 -0.03356 0.1066 -0.01736 0.11771 -0.00787 C 0.125 -0.00162 0.13333 0.00255 0.14115 0.00787 C 0.15451 0.0169 0.17049 0.01597 0.18524 0.01968 C 0.22257 0.00972 0.24253 0.01852 0.26181 -0.01574 C 0.25069 -0.03796 0.26233 -0.01782 0.2441 -0.03912 C 0.23889 -0.04537 0.2349 -0.05324 0.22934 -0.05879 C 0.22691 -0.06134 0.22344 -0.06088 0.22066 -0.06273 C 0.19792 -0.07801 0.20608 -0.07754 0.17639 -0.08241 C 0.15885 -0.07847 0.14063 -0.07778 0.12361 -0.0706 C 0.11823 -0.06829 0.11545 -0.06042 0.11181 -0.05486 C 0.06962 0.00972 0.09896 -0.03009 0.07639 -7.40741E-7 C 0.07031 0.01667 0.06944 0.02361 0.0559 0.03542 C 0.04757 0.04283 0.03628 0.04097 0.02639 0.04306 C 0.00122 0.0544 -0.0276 0.0507 -0.05 0.03148 C -0.0566 0.00949 -0.05903 -0.01296 -0.06476 -0.03518 C -0.06372 -0.04444 -0.06615 -0.05555 -0.06181 -0.06273 C -0.05712 -0.0706 -0.04792 -0.07014 -0.04115 -0.07454 C -0.01562 -0.09143 0.00382 -0.09583 0.03524 -0.09792 C 0.09983 -0.10208 0.16458 -0.10324 0.22934 -0.10579 C 0.26007 -0.13125 0.24427 -0.12106 0.27639 -0.13727 C 0.26563 -0.14444 0.25955 -0.14954 0.24705 -0.15301 C 0.22465 -0.15926 0.17934 -0.16852 0.17934 -0.16852 C 0.16163 -0.16597 0.1434 -0.16736 0.12639 -0.16088 C 0.12274 -0.15949 0.07396 -0.12592 0.06181 -0.11366 C 0.02118 -0.07338 0.05382 -0.09352 0.02639 -0.08241 C 0.02049 -0.08009 0.00885 -0.07454 0.00885 -0.07454 C -0.00191 -0.07708 -0.01285 -0.0794 -0.02361 -0.08241 C -0.02656 -0.08333 -0.03073 -0.08287 -0.03229 -0.08634 C -0.03611 -0.09444 -0.03628 -0.10463 -0.03819 -0.11366 C -0.03715 -0.13333 -0.03976 -0.1537 -0.03524 -0.17245 C -0.02656 -0.20926 0.01684 -0.22245 0.04115 -0.22361 C 0.09514 -0.22616 0.14896 -0.22616 0.20295 -0.22754 C 0.14115 -0.21967 0.07934 -0.21342 0.01771 -0.20393 C -0.00816 -0.2 -0.0316 -0.17153 -0.0559 -0.16088 C -0.08108 -0.14977 -0.09288 -0.14699 -0.11476 -0.1412 C -0.12361 -0.14653 -0.13368 -0.14884 -0.14115 -0.15694 C -0.14826 -0.16458 -0.1408 -0.19815 -0.13819 -0.2 C -0.12691 -0.2081 -0.11267 -0.20254 -0.1 -0.20393 C -0.06493 -0.25069 -0.01128 -0.25625 0.03524 -0.26667 C 0.05781 -0.26412 0.08073 -0.26435 0.10295 -0.25879 C 0.11719 -0.25509 0.13021 -0.24514 0.1441 -0.23912 C 0.16615 -0.22963 0.18889 -0.22361 0.21181 -0.21967 C 0.28385 -0.22847 0.27083 -0.20833 0.3 -0.2706 C 0.29705 -0.29028 0.29531 -0.31018 0.29115 -0.3294 C 0.27622 -0.3993 0.21372 -0.40648 0.17066 -0.41967 C 0.1217 -0.41319 0.07222 -0.41088 0.02361 -0.4 C 0.01285 -0.39768 -0.0059 -0.38032 -0.0059 -0.38032 C -0.02552 -0.3456 -0.05191 -0.2993 -0.06181 -0.26667 C -0.07431 -0.22546 -0.08924 -0.17963 -0.11476 -0.14907 C -0.13212 -0.12847 -0.15816 -0.1287 -0.17934 -0.12153 C -0.19705 -0.12801 -0.21545 -0.13148 -0.23229 -0.1412 C -0.23681 -0.14375 -0.24097 -0.15046 -0.24115 -0.15694 C -0.24236 -0.19375 -0.23507 -0.29745 -0.20885 -0.32546 C -0.17448 -0.36204 -0.1276 -0.38194 -0.08524 -0.39606 C 0.06181 -0.44514 0.01684 -0.43773 0.1 -0.44699 C 0.12361 -0.44305 0.14757 -0.44259 0.17066 -0.43518 C 0.17674 -0.43333 0.17986 -0.42384 0.18524 -0.41967 C 0.18976 -0.41597 0.19514 -0.41435 0.2 -0.4118 C 0.25017 -0.32824 0.26736 -0.29305 0.33524 -0.23518 C 0.35052 -0.22222 0.37083 -0.21759 0.38819 -0.2118 C 0.39219 -0.21319 0.39705 -0.21204 0.4 -0.21574 C 0.40365 -0.2206 0.40417 -0.22847 0.4059 -0.23518 C 0.41111 -0.25602 0.4158 -0.27708 0.42066 -0.29792 C 0.4217 -0.30717 0.42413 -0.3162 0.42361 -0.32546 C 0.42101 -0.37407 0.39063 -0.36574 0.36181 -0.36852 C 0.35052 -0.36574 0.32274 -0.36366 0.31181 -0.34907 C 0.27569 -0.30092 0.25972 -0.24537 0.25 -0.18032 C 0.2467 -0.10764 0.24201 -0.03704 0.23524 0.03542 C 0.23368 0.05255 0.22986 0.08611 0.21771 0.09815 C 0.19948 0.11644 0.16875 0.12222 0.14705 0.1294 C -0.04792 0.09699 0.02674 0.13889 -0.05885 0.06273 C -0.09288 -0.01273 -0.09826 -0.10347 -0.10885 -0.18819 C -0.11007 -0.19745 -0.11042 -0.20671 -0.11181 -0.21574 C -0.11337 -0.22616 -0.11771 -0.24699 -0.11771 -0.24699 C -0.11389 -0.29861 -0.10503 -0.32893 -0.08229 -0.37245 C -0.04236 -0.44907 -0.06267 -0.4375 -0.03229 -0.45092 C 0.01337 -0.43032 -0.0342 -0.45393 -0.0059 -0.43518 C 0.00399 -0.42847 0.01563 -0.42708 0.02639 -0.42361 C 0.02934 -0.42106 0.03212 -0.41782 0.03524 -0.41574 C 0.04201 -0.41134 0.04965 -0.40926 0.0559 -0.40393 C 0.06528 -0.39606 0.07708 -0.3706 0.08229 -0.36088 C 0.09323 -0.3169 0.08507 -0.35393 0.0941 -0.28634 C 0.09653 -0.26736 0.10347 -0.25023 0.1059 -0.23125 C 0.11128 -0.18819 0.10885 -0.17523 0.10885 -0.12153 " pathEditMode="relative" ptsTypes="fffffffffffffffffffffffffffffffffffffffffffffffffffffffffffffffffffffffffffffffffffffffffffff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конце мая 1834 года 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с востока зашёл в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Магелланов пролив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У мыса Грегори экспедиция встретила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патагонцев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народ который имел достаточно большой рост. Дарвин описал их и их быт, даже хотел взять трёх с собой. Среди растений Дарвин исследовал местные вечнозелёные леса из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бука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среди животных 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мышеобразных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 грызунов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туко-туко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тюленей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других зверей, а также птиц.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e/e1/Scelidotherium_leptocephalum_side.jpg/200px-Scelidotherium_leptocephalum_sid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19872" y="332656"/>
            <a:ext cx="1856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 июля экспедиция прибыла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перуанский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город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Икике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Дарвин осмотрел окрестные земли. 19 июля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прибыл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Кальяо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главный порт страны, расположенный вблизи столицы —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Лимы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Совершив экскурсию по окрестностям, Дарвин впервые увидел и описал такое явление как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Эль-Ниньо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Пробыв в Перу в начале сентября, экспедиция 7 сентября двинулась на северо-запад до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Галапагосских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островов.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8/8f/Marineiguana03.jpg/220px-Marineiguana03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96752"/>
            <a:ext cx="633670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6981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Галапагосские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острова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15 сентября по 20 октября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простоял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Галапагосских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 островах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проведя здесь картографические съёмки. Из млекопитающих он поймал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мышь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из птиц собрал 26 экземпляров, в том числе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каракару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сплюшку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Дарвин исследовал разнообразную группу родственных птиц, распространённых на островах, которых он назвал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земляные вьюрки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Благодаря наблюдению за разнообразием этих птиц у Дарвина впервые возникла идея об изменяемости видов. Среди пресмыкающихся-эндемиков он выделил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игуан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которые отличались тем, что могли плавать в море. Собрав почти полную коллекцию местных насекомых, Дарвин пришел к выводу, что не видел более бедной по составу их фауны местности в мире.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9/97/Darwin%27s_finches.jpeg/150px-Darwin%27s_finches.jpe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12776"/>
            <a:ext cx="51845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40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Австралия и Океания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19675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Закончив съёмку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Галапагосских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островов,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направился на запад, к острову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Таити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Пройдя острова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Туамоту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экспедиция прибыла 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15 ноября. Дарвин имел возможность изучить геологию коралловых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островов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рифов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послужило материалом для написания его книги «Строение и распределение коралловых рифов».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yage of the Beagle-key.sv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40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0"/>
            <a:ext cx="2995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Маршрут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5064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1 — </a:t>
            </a:r>
            <a:r>
              <a:rPr lang="ru-RU" sz="2600" b="1" dirty="0" err="1" smtClean="0">
                <a:hlinkClick r:id="rId5"/>
              </a:rPr>
              <a:t>Девонпорт</a:t>
            </a:r>
            <a:r>
              <a:rPr lang="ru-RU" sz="2600" b="1" dirty="0" smtClean="0"/>
              <a:t>, 2 — </a:t>
            </a:r>
            <a:r>
              <a:rPr lang="ru-RU" sz="2600" b="1" dirty="0" smtClean="0">
                <a:hlinkClick r:id="rId6"/>
              </a:rPr>
              <a:t>Тенерифе</a:t>
            </a:r>
            <a:r>
              <a:rPr lang="ru-RU" sz="2600" b="1" dirty="0" smtClean="0"/>
              <a:t>, 3 — </a:t>
            </a:r>
            <a:r>
              <a:rPr lang="ru-RU" sz="2600" b="1" dirty="0" smtClean="0">
                <a:hlinkClick r:id="rId7"/>
              </a:rPr>
              <a:t>острова Зелёного Мыса</a:t>
            </a:r>
            <a:r>
              <a:rPr lang="ru-RU" sz="2600" b="1" dirty="0" smtClean="0"/>
              <a:t>, 4 — </a:t>
            </a:r>
            <a:r>
              <a:rPr lang="ru-RU" sz="2600" b="1" dirty="0" err="1" smtClean="0">
                <a:hlinkClick r:id="rId8"/>
              </a:rPr>
              <a:t>Баия</a:t>
            </a:r>
            <a:r>
              <a:rPr lang="ru-RU" sz="2600" b="1" dirty="0" smtClean="0"/>
              <a:t>, 5 — </a:t>
            </a:r>
            <a:r>
              <a:rPr lang="ru-RU" sz="2600" b="1" dirty="0" smtClean="0">
                <a:hlinkClick r:id="rId9"/>
              </a:rPr>
              <a:t>Рио-де-Жанейро</a:t>
            </a:r>
            <a:r>
              <a:rPr lang="ru-RU" sz="2600" b="1" dirty="0" smtClean="0"/>
              <a:t>, 6 — </a:t>
            </a:r>
            <a:r>
              <a:rPr lang="ru-RU" sz="2600" b="1" dirty="0" smtClean="0">
                <a:hlinkClick r:id="rId10"/>
              </a:rPr>
              <a:t>Монтевидео</a:t>
            </a:r>
            <a:r>
              <a:rPr lang="ru-RU" sz="2600" b="1" dirty="0" smtClean="0"/>
              <a:t>, 7 — </a:t>
            </a:r>
            <a:r>
              <a:rPr lang="ru-RU" sz="2600" b="1" dirty="0" smtClean="0">
                <a:hlinkClick r:id="rId11"/>
              </a:rPr>
              <a:t>Фолклендские острова</a:t>
            </a:r>
            <a:r>
              <a:rPr lang="ru-RU" sz="2600" b="1" dirty="0" smtClean="0"/>
              <a:t>, 8 — </a:t>
            </a:r>
            <a:r>
              <a:rPr lang="ru-RU" sz="2600" b="1" dirty="0" err="1" smtClean="0">
                <a:hlinkClick r:id="rId12"/>
              </a:rPr>
              <a:t>Вальпараисо</a:t>
            </a:r>
            <a:r>
              <a:rPr lang="ru-RU" sz="2600" b="1" dirty="0" smtClean="0"/>
              <a:t>, 9 — </a:t>
            </a:r>
            <a:r>
              <a:rPr lang="ru-RU" sz="2600" b="1" dirty="0" smtClean="0">
                <a:hlinkClick r:id="rId13"/>
              </a:rPr>
              <a:t>Лима</a:t>
            </a:r>
            <a:r>
              <a:rPr lang="ru-RU" sz="2600" b="1" dirty="0" smtClean="0"/>
              <a:t>, 10 — </a:t>
            </a:r>
            <a:r>
              <a:rPr lang="ru-RU" sz="2600" b="1" dirty="0" err="1" smtClean="0">
                <a:hlinkClick r:id="rId14"/>
              </a:rPr>
              <a:t>Галапагосские</a:t>
            </a:r>
            <a:r>
              <a:rPr lang="ru-RU" sz="2600" b="1" dirty="0" smtClean="0">
                <a:hlinkClick r:id="rId14"/>
              </a:rPr>
              <a:t> острова</a:t>
            </a:r>
            <a:r>
              <a:rPr lang="ru-RU" sz="2600" b="1" dirty="0" smtClean="0"/>
              <a:t>, 11 — </a:t>
            </a:r>
            <a:r>
              <a:rPr lang="ru-RU" sz="2600" b="1" dirty="0" err="1" smtClean="0">
                <a:hlinkClick r:id="rId15"/>
              </a:rPr>
              <a:t>Таити</a:t>
            </a:r>
            <a:r>
              <a:rPr lang="ru-RU" sz="2600" b="1" dirty="0" smtClean="0"/>
              <a:t>, 12 — </a:t>
            </a:r>
            <a:r>
              <a:rPr lang="ru-RU" sz="2600" b="1" dirty="0" smtClean="0">
                <a:hlinkClick r:id="rId16"/>
              </a:rPr>
              <a:t>Новая Зеландия</a:t>
            </a:r>
            <a:r>
              <a:rPr lang="ru-RU" sz="2600" b="1" dirty="0" smtClean="0"/>
              <a:t>, 13 — </a:t>
            </a:r>
            <a:r>
              <a:rPr lang="ru-RU" sz="2600" b="1" dirty="0" smtClean="0">
                <a:hlinkClick r:id="rId17"/>
              </a:rPr>
              <a:t>Сидней</a:t>
            </a:r>
            <a:r>
              <a:rPr lang="ru-RU" sz="2600" b="1" dirty="0" smtClean="0"/>
              <a:t>, 14 — </a:t>
            </a:r>
            <a:r>
              <a:rPr lang="ru-RU" sz="2600" b="1" dirty="0" err="1" smtClean="0">
                <a:hlinkClick r:id="rId18"/>
              </a:rPr>
              <a:t>Хобарт</a:t>
            </a:r>
            <a:r>
              <a:rPr lang="ru-RU" sz="2600" b="1" dirty="0" smtClean="0"/>
              <a:t>, 15 — залив Короля Георга, 16 — </a:t>
            </a:r>
            <a:r>
              <a:rPr lang="ru-RU" sz="2600" b="1" dirty="0" smtClean="0">
                <a:hlinkClick r:id="rId19"/>
              </a:rPr>
              <a:t>Кокосовые острова</a:t>
            </a:r>
            <a:r>
              <a:rPr lang="ru-RU" sz="2600" b="1" dirty="0" smtClean="0"/>
              <a:t>, 17 — </a:t>
            </a:r>
            <a:r>
              <a:rPr lang="ru-RU" sz="2600" b="1" dirty="0" smtClean="0">
                <a:hlinkClick r:id="rId20"/>
              </a:rPr>
              <a:t>Маврикий</a:t>
            </a:r>
            <a:r>
              <a:rPr lang="ru-RU" sz="2600" b="1" dirty="0" smtClean="0"/>
              <a:t>, 18 — </a:t>
            </a:r>
            <a:r>
              <a:rPr lang="ru-RU" sz="2600" b="1" dirty="0" smtClean="0">
                <a:hlinkClick r:id="rId21"/>
              </a:rPr>
              <a:t>Кейптаун</a:t>
            </a:r>
            <a:r>
              <a:rPr lang="ru-RU" sz="2600" b="1" dirty="0" smtClean="0"/>
              <a:t>, 19 — </a:t>
            </a:r>
            <a:r>
              <a:rPr lang="ru-RU" sz="2600" b="1" dirty="0" err="1" smtClean="0">
                <a:hlinkClick r:id="rId8"/>
              </a:rPr>
              <a:t>Баия</a:t>
            </a:r>
            <a:r>
              <a:rPr lang="ru-RU" sz="2600" b="1" dirty="0" smtClean="0"/>
              <a:t>, 20 — </a:t>
            </a:r>
            <a:r>
              <a:rPr lang="ru-RU" sz="2600" b="1" dirty="0" smtClean="0">
                <a:hlinkClick r:id="rId22"/>
              </a:rPr>
              <a:t>Азорские острова</a:t>
            </a:r>
            <a:r>
              <a:rPr lang="ru-RU" sz="2600" b="1" dirty="0" smtClean="0"/>
              <a:t>.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9/92/Keelingpalms.jpg/150px-Keelingpalm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37444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Индийский океан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9791" y="0"/>
            <a:ext cx="2494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Африка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апреля экспедиция достигла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Кокосовых островов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Дарвин исследовал местную флору и пришёл к выводу, что всю её занесли сюда волны с севера, что она состоит всего из 20 видов дикорастущих растений, относящихся к 19 различным родам 16 разных семейств. Среди животных, которых было меньше, чем растений, учёный описал завезённых сюда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крыс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нескольких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голенастых птиц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ящерицу, 13 видов пауков, одного жука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кокосового краба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xley_-_Mans_Place_in_N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6522"/>
            <a:ext cx="9144000" cy="54714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429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Возвращение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169078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 июня капитан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Фицрой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вывел корабль из Южной Африки, и уже 8 июля экспедиция достигла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острова Святой Елены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Дарвин провёл ряд экскурсий по острову и сделал несколько исследований местной флоры. Его внимание привлекли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эндемичные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виды моллюсков, большинство которых были вымершими. Была собрана коллекция ракушек из 16 видов, 7 из которых — эндемики. Учёный обратил внимание и на местных птиц. 19 июля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прибыл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остров Вознесения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котором учёный нашел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чёрных крыс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завезённых сюда мореплавателями. 4 сентября корабль отправился на север до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Азорских островов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куда прибыл только 20 сентября. Там экспедиция провела 4 дня, после чего отплыла на север в Великобританию. 2 октября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прибыл в городок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Фалмут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где Дарвин сошёл на берег, а корабль поплыл дальше, 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Девонпорту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rc.sencha.io/http:/upload.wikimedia.org/wikipedia/commons/thumb/8/8f/Origin_of_Species.jpg/200px-Origin_of_Specie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96752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6321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Плоды путешествия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98884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Огромный фактический материал по геологии и зоологии, собранный Дарвином во время путешествия и в дальнейшем обработанный как им самим, так и другими исследователями, лёг в основу ряда капитальных произведений: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36195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«Зоологические результаты путешествия на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»» (1839—1843) — 5 томов, под редакцией самого Дарвина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геологические результаты путешествия, 3 тома: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«Строение и распределение коралловых рифов» (1842)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«Геологические наблюдения над вулканическими островами» (1844)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«Геологические наблюдения в Южной Америке» (1846)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монография о современных ископаемых усоногих раках, 4 тома (1851—1854)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большое количество статей по геологии, зоологии и другим вопросам, опубликованных в журналах (1837—1858)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«Путешествие натуралиста вокруг света на корабле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»» (1839) — впервые была переведена на русский язык в 1871 году Е. Бекетовой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Автобиография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Происхождение видов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(1859)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7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40768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Однако большой результат путешествия Дарвина стал известен миру только через 23 года после возвращения учёного на родину, в 1859 году, когда вышло его «Происхождение видов». Достаточно большое значение приобрели окаменелые останки ископаемых животных, найденные Дарвином. Сейчас они экспонируются в крупных музеях Европы и США и имеют ценное научное значение.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325496_marine-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08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Конец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5496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Кругосветное путешествие Чарльза Дарвина  на корабле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Бигль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1831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1836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годах, благодаря которому учёный основал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эволюционное учение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поставив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биологию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достаточно прочную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научную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основу. Наряду с известными научными экспедициями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XIX века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путешествие под командованием капитана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Роберта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Фицроя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занимает одно из видных мест.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21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470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arles_darwin_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717176"/>
            <a:ext cx="3384376" cy="51408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Предпосылки  путешествия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Первой задачей была детальная съёмка восточных и западных 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берегов Южной Америки и прилегающих островов. На основе этой съёмки экспедиция должна была составить точные морские карты, которые бы облегчили плавания кораблей в этих водах. Из пяти лет плавания «</a:t>
            </a:r>
            <a:r>
              <a:rPr kumimoji="0" lang="ru-RU" sz="2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Бигля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бо́льшая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часть времени была потрачена именно на эти исследования. Капитан </a:t>
            </a:r>
            <a:r>
              <a:rPr kumimoji="0" lang="ru-RU" sz="2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Фицрой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доставил в Адмиралтейство более 80 карт разных частей побережья и островов, 80 планов бухт и гаваней с указанием всех якорных остановок и 40 рисунков-пейзажей посещённых мест.</a:t>
            </a:r>
            <a:endParaRPr kumimoji="0" lang="ru-RU" sz="2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Вторая задача заключалась в создании цепи 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хронометрических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измерений в последовательном ряде точек вокруг земного шара для точного определения 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меридианов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этих точек. Именно для выполнения этой задачи «</a:t>
            </a:r>
            <a:r>
              <a:rPr kumimoji="0" lang="ru-RU" sz="26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и должен был совершить кругосветное путешествие.</a:t>
            </a:r>
            <a:endParaRPr kumimoji="0" lang="ru-RU" sz="2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293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Подготовка к путешествию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http://src.sencha.io/http:/upload.wikimedia.org/wikipedia/commons/thumb/1/1a/Charles_Darwin_by_G._Richmond.jpg/150px-Charles_Darwin_by_G._Richmond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052736"/>
            <a:ext cx="403244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63915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началу путешествия Чарльзу Дарвину было 23 года.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Принять участие в путешествии Дарвину предложил профессор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Генсло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связи с тем, что астроном из Кембриджского университета профессор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Дж.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Пикок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 которому обратились с просьбой рекомендовать натуралиста на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Бигль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не смог найти нужного человека и просил помочь.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начале сентября Чарльза всё-таки включили в состав экспедиции. Однако ему пришлось самому купить себе всю экипировку, к тому же он не получал заработной платы. Британское правительство, снаряжая экспедицию, не хотело брать на себя никакой заботы о натуралисте, считая не обязательным его присутствие в составе экспедиции.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arwin-jour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49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407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Путешествие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1277</Words>
  <Application>Microsoft Office PowerPoint</Application>
  <PresentationFormat>Экран (4:3)</PresentationFormat>
  <Paragraphs>106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irina_n</cp:lastModifiedBy>
  <cp:revision>5</cp:revision>
  <dcterms:modified xsi:type="dcterms:W3CDTF">2011-09-30T07:38:56Z</dcterms:modified>
</cp:coreProperties>
</file>