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5" r:id="rId5"/>
    <p:sldId id="266" r:id="rId6"/>
    <p:sldId id="267" r:id="rId7"/>
    <p:sldId id="269" r:id="rId8"/>
    <p:sldId id="273" r:id="rId9"/>
    <p:sldId id="274" r:id="rId10"/>
    <p:sldId id="277" r:id="rId11"/>
    <p:sldId id="278" r:id="rId12"/>
    <p:sldId id="279" r:id="rId13"/>
    <p:sldId id="281" r:id="rId14"/>
    <p:sldId id="282" r:id="rId15"/>
    <p:sldId id="292" r:id="rId16"/>
    <p:sldId id="2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4217-5535-4C6D-881C-F6E45B767F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81AB-2874-4344-A743-457C54FC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4217-5535-4C6D-881C-F6E45B767F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81AB-2874-4344-A743-457C54FC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4217-5535-4C6D-881C-F6E45B767F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81AB-2874-4344-A743-457C54FC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4217-5535-4C6D-881C-F6E45B767F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81AB-2874-4344-A743-457C54FC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4217-5535-4C6D-881C-F6E45B767F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81AB-2874-4344-A743-457C54FC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4217-5535-4C6D-881C-F6E45B767F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81AB-2874-4344-A743-457C54FC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4217-5535-4C6D-881C-F6E45B767F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81AB-2874-4344-A743-457C54FC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4217-5535-4C6D-881C-F6E45B767F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81AB-2874-4344-A743-457C54FC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4217-5535-4C6D-881C-F6E45B767F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81AB-2874-4344-A743-457C54FC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4217-5535-4C6D-881C-F6E45B767F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81AB-2874-4344-A743-457C54FC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4217-5535-4C6D-881C-F6E45B767F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81AB-2874-4344-A743-457C54FC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4217-5535-4C6D-881C-F6E45B767F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481AB-2874-4344-A743-457C54FC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96;&#1072;\Desktop\&#1085;&#1086;&#1074;&#1086;&#1096;&#1072;&#1093;&#1090;&#1080;&#1085;&#1089;&#1082;\&#1087;&#1077;&#1089;&#1085;&#1080;%20&#1053;&#1054;&#1042;&#1054;&#1064;&#1040;&#1061;&#1058;&#1048;&#1053;&#1057;&#1050;\aleksandr-gornyak_novoshakhtinsk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age_12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leksandr-gornyak_novoshakhtins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519750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1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Наташа\Desktop\новошахтинск\Оле\квартал ради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572560" cy="61436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Наташа\Desktop\новошахтинск\Оле\Центральная библиотека им. А.М. Горьк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Наташа\Desktop\новошахтинск\IMG_00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6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Наташа\Desktop\новошахтинск\IMG_00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09570"/>
            <a:ext cx="8715436" cy="6262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3" descr="C:\Users\Наташа\Desktop\новошахтинск\IMG_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66"/>
            <a:ext cx="8786873" cy="63579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D:\Работа\1папка из ИНТЕРНЕТА\анимашки\цветы\46025382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-214338"/>
            <a:ext cx="8429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-214346" y="1142984"/>
            <a:ext cx="8501122" cy="442915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С Днём рождения,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Новошахтинск, дорогой!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Наташа\Desktop\новошахтинск\Оле\ночные улицы гор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7"/>
            <a:ext cx="8715436" cy="61313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0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аташа\Desktop\новошахтинск\IMG_00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6068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аташа\Desktop\новошахтинск\IMG_00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8643998" cy="6191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таша\Desktop\новошахтинск\Оле\73592c4c9ce23b576fc9d288a7712d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8288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Наташа\Desktop\новошахтинск\Оле\bdbe36cda84c01d1a42853a2a0d4ea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1"/>
            <a:ext cx="8501123" cy="63758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аташа\Desktop\новошахтинск\Оле\НШФ ЮФ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94168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Наташа\Desktop\новошахтинск\Оле\Поликлиническое отделение МБУЗ ЦГ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622" y="285728"/>
            <a:ext cx="8694756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Экран (4:3)</PresentationFormat>
  <Paragraphs>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10</cp:revision>
  <dcterms:created xsi:type="dcterms:W3CDTF">2015-01-04T10:15:07Z</dcterms:created>
  <dcterms:modified xsi:type="dcterms:W3CDTF">2015-01-04T10:26:11Z</dcterms:modified>
</cp:coreProperties>
</file>