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F6EE-A000-4EDF-A5C3-FEC05D490461}" type="datetimeFigureOut">
              <a:rPr lang="ru-RU" smtClean="0"/>
              <a:pPr/>
              <a:t>01.06.2014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0C64-3CE2-4D67-88B4-D94AD06379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F6EE-A000-4EDF-A5C3-FEC05D490461}" type="datetimeFigureOut">
              <a:rPr lang="ru-RU" smtClean="0"/>
              <a:pPr/>
              <a:t>01.06.2014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0C64-3CE2-4D67-88B4-D94AD06379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F6EE-A000-4EDF-A5C3-FEC05D490461}" type="datetimeFigureOut">
              <a:rPr lang="ru-RU" smtClean="0"/>
              <a:pPr/>
              <a:t>01.06.2014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0C64-3CE2-4D67-88B4-D94AD06379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F6EE-A000-4EDF-A5C3-FEC05D490461}" type="datetimeFigureOut">
              <a:rPr lang="ru-RU" smtClean="0"/>
              <a:pPr/>
              <a:t>01.06.2014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0C64-3CE2-4D67-88B4-D94AD06379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F6EE-A000-4EDF-A5C3-FEC05D490461}" type="datetimeFigureOut">
              <a:rPr lang="ru-RU" smtClean="0"/>
              <a:pPr/>
              <a:t>01.06.2014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0C64-3CE2-4D67-88B4-D94AD06379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F6EE-A000-4EDF-A5C3-FEC05D490461}" type="datetimeFigureOut">
              <a:rPr lang="ru-RU" smtClean="0"/>
              <a:pPr/>
              <a:t>01.06.2014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0C64-3CE2-4D67-88B4-D94AD06379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F6EE-A000-4EDF-A5C3-FEC05D490461}" type="datetimeFigureOut">
              <a:rPr lang="ru-RU" smtClean="0"/>
              <a:pPr/>
              <a:t>01.06.2014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0C64-3CE2-4D67-88B4-D94AD06379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F6EE-A000-4EDF-A5C3-FEC05D490461}" type="datetimeFigureOut">
              <a:rPr lang="ru-RU" smtClean="0"/>
              <a:pPr/>
              <a:t>01.06.2014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0C64-3CE2-4D67-88B4-D94AD06379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F6EE-A000-4EDF-A5C3-FEC05D490461}" type="datetimeFigureOut">
              <a:rPr lang="ru-RU" smtClean="0"/>
              <a:pPr/>
              <a:t>01.06.2014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0C64-3CE2-4D67-88B4-D94AD06379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F6EE-A000-4EDF-A5C3-FEC05D490461}" type="datetimeFigureOut">
              <a:rPr lang="ru-RU" smtClean="0"/>
              <a:pPr/>
              <a:t>01.06.2014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0C64-3CE2-4D67-88B4-D94AD06379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F6EE-A000-4EDF-A5C3-FEC05D490461}" type="datetimeFigureOut">
              <a:rPr lang="ru-RU" smtClean="0"/>
              <a:pPr/>
              <a:t>01.06.2014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0C64-3CE2-4D67-88B4-D94AD06379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F6EE-A000-4EDF-A5C3-FEC05D490461}" type="datetimeFigureOut">
              <a:rPr lang="ru-RU" smtClean="0"/>
              <a:pPr/>
              <a:t>01.06.2014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90C64-3CE2-4D67-88B4-D94AD06379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ФУНКЦИЯ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upload.wikimedia.org/wikipedia/commons/thumb/8/8f/CIE_1931_XYZ_Color_Matching_Functions.svg/1000px-CIE_1931_XYZ_Color_Matching_Function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32574">
            <a:off x="340115" y="3011123"/>
            <a:ext cx="4320480" cy="2626852"/>
          </a:xfrm>
          <a:prstGeom prst="rect">
            <a:avLst/>
          </a:prstGeom>
          <a:noFill/>
        </p:spPr>
      </p:pic>
      <p:pic>
        <p:nvPicPr>
          <p:cNvPr id="4100" name="Picture 4" descr="http://im2-tub-ru.yandex.net/i?id=160327573-5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429250"/>
            <a:ext cx="2381250" cy="1428750"/>
          </a:xfrm>
          <a:prstGeom prst="rect">
            <a:avLst/>
          </a:prstGeom>
          <a:noFill/>
        </p:spPr>
      </p:pic>
      <p:pic>
        <p:nvPicPr>
          <p:cNvPr id="4102" name="Picture 6" descr="http://habrastorage.org/storage2/5b4/0e8/ac2/5b40e8ac2cd837ed274a3b428c5b9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0111" y="3090266"/>
            <a:ext cx="3473889" cy="3767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4867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im2-tub-ru.yandex.net/i?id=511425867-5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117" y="4221088"/>
            <a:ext cx="3515883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2538"/>
            <a:ext cx="9144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90836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24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img.wikinut.com/img/39n5urddqbi5x-zy/jpeg/700x1000/Math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2613" y="4077073"/>
            <a:ext cx="3679867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077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cvit-paporoti.kiev.ua/images/stories/kartinki-na-saite/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11454"/>
            <a:ext cx="3779912" cy="2946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964488" cy="145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img0.liveinternet.ru/images/attach/b/4/104/607/104607600_large_331e5b5c4fd42f4d215ac0d956b3ee8474f5f35e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712" y="2924944"/>
            <a:ext cx="3657288" cy="3733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77072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3832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38797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1196752"/>
            <a:ext cx="6400800" cy="324036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Понятие функции такое же основное и первоначальное, как понятие множества. 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Феликс </a:t>
            </a:r>
            <a:r>
              <a:rPr lang="ru-RU" b="1" i="1" dirty="0" err="1" smtClean="0">
                <a:solidFill>
                  <a:schemeClr val="tx1"/>
                </a:solidFill>
              </a:rPr>
              <a:t>Хаусдорф</a:t>
            </a:r>
            <a:r>
              <a:rPr lang="ru-RU" b="1" i="1" dirty="0" smtClean="0">
                <a:solidFill>
                  <a:schemeClr val="tx1"/>
                </a:solidFill>
              </a:rPr>
              <a:t>, 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немецкий математик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news.lib.uchicago.edu/wp-content/uploads/2012/09/Hausdorff_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2555776" cy="34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survincity.com/wp-content/uploads/images/656f88367d05b7afaa9611a958538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8556">
            <a:off x="-814962" y="3759843"/>
            <a:ext cx="4176464" cy="3132348"/>
          </a:xfrm>
          <a:prstGeom prst="rect">
            <a:avLst/>
          </a:prstGeom>
          <a:noFill/>
        </p:spPr>
      </p:pic>
      <p:pic>
        <p:nvPicPr>
          <p:cNvPr id="6148" name="Picture 4" descr="http://centr-md.ru/image/data/o_magazine/oplat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8623">
            <a:off x="6087762" y="3288577"/>
            <a:ext cx="3868688" cy="3868689"/>
          </a:xfrm>
          <a:prstGeom prst="rect">
            <a:avLst/>
          </a:prstGeom>
          <a:noFill/>
        </p:spPr>
      </p:pic>
      <p:pic>
        <p:nvPicPr>
          <p:cNvPr id="6150" name="Picture 6" descr="http://www.st54.ru/upload/iblock/589/5899ca66317cf9aff35ab538868aab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640" y="-387424"/>
            <a:ext cx="3240360" cy="3240360"/>
          </a:xfrm>
          <a:prstGeom prst="rect">
            <a:avLst/>
          </a:prstGeom>
          <a:noFill/>
        </p:spPr>
      </p:pic>
      <p:pic>
        <p:nvPicPr>
          <p:cNvPr id="6152" name="Picture 8" descr="http://pbs.twimg.com/media/Bf9rIAxCQAAyUi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70952">
            <a:off x="-268709" y="-624106"/>
            <a:ext cx="4923896" cy="3107234"/>
          </a:xfrm>
          <a:prstGeom prst="rect">
            <a:avLst/>
          </a:prstGeom>
          <a:noFill/>
        </p:spPr>
      </p:pic>
      <p:pic>
        <p:nvPicPr>
          <p:cNvPr id="6154" name="Picture 10" descr="http://www.decoder.ru/media/pic_full/0/34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348880"/>
            <a:ext cx="3505178" cy="1419597"/>
          </a:xfrm>
          <a:prstGeom prst="rect">
            <a:avLst/>
          </a:prstGeom>
          <a:noFill/>
        </p:spPr>
      </p:pic>
      <p:pic>
        <p:nvPicPr>
          <p:cNvPr id="6156" name="Picture 12" descr="http://img1.liveinternet.ru/images/attach/c/8/102/52/102052419_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258971"/>
            <a:ext cx="3456384" cy="2599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/>
              <a:t>	Величина, которая может принимать различные числовые значения, называется переменной величиной.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tsogu.ru/media/photos/2012/09_19/avto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ПЕРЕМЕННЫЕ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916832"/>
            <a:ext cx="32758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ЗАВИСИМЫЕ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64088" y="1916832"/>
            <a:ext cx="3779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НЕЗАВИСИМЫЕ</a:t>
            </a:r>
          </a:p>
        </p:txBody>
      </p:sp>
      <p:sp>
        <p:nvSpPr>
          <p:cNvPr id="7" name="Стрелка вправо 6"/>
          <p:cNvSpPr/>
          <p:nvPr/>
        </p:nvSpPr>
        <p:spPr>
          <a:xfrm rot="913857">
            <a:off x="5076056" y="1340768"/>
            <a:ext cx="18002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9728286">
            <a:off x="2135559" y="1392149"/>
            <a:ext cx="18002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cdn.bolshoyvopros.ru/files/users/images/1e/a6/1ea6c308915c43c77404ad948b2baf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2490">
            <a:off x="-944318" y="4007492"/>
            <a:ext cx="3651080" cy="2663566"/>
          </a:xfrm>
          <a:prstGeom prst="rect">
            <a:avLst/>
          </a:prstGeom>
          <a:noFill/>
        </p:spPr>
      </p:pic>
      <p:pic>
        <p:nvPicPr>
          <p:cNvPr id="18440" name="Picture 8" descr="http://dev.technoportal.ua/img/inf/consumer/Printer_choice/lazernii-pri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08709">
            <a:off x="6428778" y="3917625"/>
            <a:ext cx="3096344" cy="3096344"/>
          </a:xfrm>
          <a:prstGeom prst="rect">
            <a:avLst/>
          </a:prstGeom>
          <a:noFill/>
        </p:spPr>
      </p:pic>
      <p:pic>
        <p:nvPicPr>
          <p:cNvPr id="13" name="Picture 6" descr="http://webserver.modus2.ru/images/324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94929"/>
            <a:ext cx="4176464" cy="3063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КАЖДОМУ ЭЛЕМЕНТУ ИЗ ПЕРВОГО МНОЖЕСТВА СТАВИТСЯ В СООТВЕТСТВИЕ </a:t>
            </a:r>
            <a:r>
              <a:rPr lang="ru-RU" b="1" dirty="0" smtClean="0"/>
              <a:t>ЕДИНСТВЕННЫЙ</a:t>
            </a:r>
            <a:r>
              <a:rPr lang="ru-RU" dirty="0" smtClean="0"/>
              <a:t> ЭЛЕМЕНТ ИЗ ДРУГОГО МНОЖЕСТВА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7515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cdn.bolshoyvopros.ru/files/users/images/1e/a6/1ea6c308915c43c77404ad948b2baf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861048"/>
            <a:ext cx="3651080" cy="2663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>ФУНКЦИЕЙ НАЗЫВАЕТСЯ СООТВЕТСТВИЕ МЕЖДУ ДВУМЯ МНОЖЕСТВАМИ, ПРИ КОТОРОМ </a:t>
            </a:r>
            <a:r>
              <a:rPr lang="ru-RU" sz="2800" b="1" u="sng" dirty="0" smtClean="0"/>
              <a:t>КАЖДОМУ</a:t>
            </a:r>
            <a:r>
              <a:rPr lang="ru-RU" sz="2800" b="1" dirty="0" smtClean="0"/>
              <a:t> ЭЛЕМЕНТУ ПЕРВОГО МНОЖЕСТВА СООТВЕТСТВУЕТ </a:t>
            </a:r>
            <a:r>
              <a:rPr lang="ru-RU" sz="2800" b="1" u="sng" dirty="0" smtClean="0"/>
              <a:t>ЕДИНСТВЕННЫЙ</a:t>
            </a:r>
            <a:r>
              <a:rPr lang="ru-RU" sz="2800" b="1" dirty="0" smtClean="0"/>
              <a:t> ЭЛЕМЕНТ ДРУГОГО МНОЖЕСТВА.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2774"/>
            <a:ext cx="9144000" cy="13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ИЗ СХЕМ ЗАДАЮТ ФУНКЦИОНАЛЬНЫЕ ЗАВИСИМОСТИ?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962" y="1340768"/>
            <a:ext cx="9172962" cy="321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381500"/>
            <a:ext cx="25050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</TotalTime>
  <Words>66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ФУНКЦИЯ</vt:lpstr>
      <vt:lpstr>Слайд 2</vt:lpstr>
      <vt:lpstr>Слайд 3</vt:lpstr>
      <vt:lpstr>Слайд 4</vt:lpstr>
      <vt:lpstr>Слайд 5</vt:lpstr>
      <vt:lpstr>ПЕРЕМЕННЫЕ</vt:lpstr>
      <vt:lpstr>КАЖДОМУ ЭЛЕМЕНТУ ИЗ ПЕРВОГО МНОЖЕСТВА СТАВИТСЯ В СООТВЕТСТВИЕ ЕДИНСТВЕННЫЙ ЭЛЕМЕНТ ИЗ ДРУГОГО МНОЖЕСТВА</vt:lpstr>
      <vt:lpstr>ФУНКЦИЕЙ НАЗЫВАЕТСЯ СООТВЕТСТВИЕ МЕЖДУ ДВУМЯ МНОЖЕСТВАМИ, ПРИ КОТОРОМ КАЖДОМУ ЭЛЕМЕНТУ ПЕРВОГО МНОЖЕСТВА СООТВЕТСТВУЕТ ЕДИНСТВЕННЫЙ ЭЛЕМЕНТ ДРУГОГО МНОЖЕСТВА.</vt:lpstr>
      <vt:lpstr>КАКИЕ ИЗ СХЕМ ЗАДАЮТ ФУНКЦИОНАЛЬНЫЕ ЗАВИСИМОСТИ?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  <vt:lpstr>Использованная литература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ФУНКЦИЯ</dc:title>
  <dc:creator>user</dc:creator>
  <cp:lastModifiedBy>user</cp:lastModifiedBy>
  <cp:revision>14</cp:revision>
  <dcterms:created xsi:type="dcterms:W3CDTF">2014-03-08T15:57:34Z</dcterms:created>
  <dcterms:modified xsi:type="dcterms:W3CDTF">2014-06-01T09:00:36Z</dcterms:modified>
</cp:coreProperties>
</file>