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tranamasterov.ru/node/573221?c=new_1243,45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6781800" cy="1143000"/>
          </a:xfrm>
        </p:spPr>
        <p:txBody>
          <a:bodyPr/>
          <a:lstStyle/>
          <a:p>
            <a:r>
              <a:rPr lang="ru-RU" b="1" dirty="0" smtClean="0"/>
              <a:t>Пижма</a:t>
            </a:r>
            <a:endParaRPr lang="ru-RU" b="1" dirty="0"/>
          </a:p>
        </p:txBody>
      </p:sp>
      <p:pic>
        <p:nvPicPr>
          <p:cNvPr id="1026" name="Picture 2" descr="Мастер-класс Аппликация из пластилина + обратная Лепка Пижма Пластилин фото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905000"/>
            <a:ext cx="5587999" cy="4191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Листик готов. Перекручиваем его и крепим к стеблю.</a:t>
            </a:r>
            <a:endParaRPr lang="ru-RU" dirty="0"/>
          </a:p>
        </p:txBody>
      </p:sp>
      <p:pic>
        <p:nvPicPr>
          <p:cNvPr id="21506" name="Picture 2" descr="Мастер-класс Аппликация из пластилина + обратная Лепка Пижма Пластилин фото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09800"/>
            <a:ext cx="4953000" cy="3714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 ещё несколько листиков вырезаем и крепим к стеблю.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3554" name="Picture 2" descr="Мастер-класс Аппликация из пластилина + обратная Лепка Пижма Пластилин фото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828800"/>
            <a:ext cx="4953000" cy="41433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Можно добавить маленьких цветочков.</a:t>
            </a:r>
            <a:endParaRPr lang="ru-RU" dirty="0"/>
          </a:p>
        </p:txBody>
      </p:sp>
      <p:pic>
        <p:nvPicPr>
          <p:cNvPr id="24578" name="Picture 2" descr="Мастер-класс Аппликация из пластилина + обратная Лепка Пижма Пластилин фото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133600"/>
            <a:ext cx="4953000" cy="3714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 мотылька тоже можно добавить.</a:t>
            </a:r>
            <a:endParaRPr lang="ru-RU" dirty="0"/>
          </a:p>
        </p:txBody>
      </p:sp>
      <p:pic>
        <p:nvPicPr>
          <p:cNvPr id="25602" name="Picture 2" descr="Мастер-класс Аппликация из пластилина + обратная Лепка Пижма Пластилин фото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4953000" cy="3714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ru-RU" b="1" dirty="0" smtClean="0"/>
              <a:t>Источник: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http://stranamasterov.ru/node/573221?c=new_1243%2C451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04800" y="4953000"/>
            <a:ext cx="6781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Составитель: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Бажутова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Н.В.,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начальных классов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ГБОУ «Школа №1862»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Готовим пластилиновый фон.</a:t>
            </a:r>
            <a:endParaRPr lang="ru-RU" dirty="0"/>
          </a:p>
        </p:txBody>
      </p:sp>
      <p:pic>
        <p:nvPicPr>
          <p:cNvPr id="14338" name="Picture 2" descr="Мастер-класс Аппликация из пластилина + обратная Лепка Пижма Пластилин фото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05000"/>
            <a:ext cx="4953000" cy="3714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Определяем, где будут находиться соцветия.</a:t>
            </a:r>
            <a:endParaRPr lang="ru-RU" dirty="0"/>
          </a:p>
        </p:txBody>
      </p:sp>
      <p:pic>
        <p:nvPicPr>
          <p:cNvPr id="15362" name="Picture 2" descr="Мастер-класс Аппликация из пластилина + обратная Лепка Пижма Пластилин фото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828800"/>
            <a:ext cx="4953000" cy="3714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Раскатываем стебли.</a:t>
            </a:r>
            <a:endParaRPr lang="ru-RU" dirty="0"/>
          </a:p>
        </p:txBody>
      </p:sp>
      <p:pic>
        <p:nvPicPr>
          <p:cNvPr id="16386" name="Picture 2" descr="Мастер-класс Аппликация из пластилина + обратная Лепка Пижма Пластилин фото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05000"/>
            <a:ext cx="4953000" cy="3714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Скатываем и выкладываем маленькие шарики. Можно использовать только желтый пластилин</a:t>
            </a:r>
            <a:endParaRPr lang="ru-RU" dirty="0"/>
          </a:p>
        </p:txBody>
      </p:sp>
      <p:pic>
        <p:nvPicPr>
          <p:cNvPr id="17410" name="Picture 2" descr="Мастер-класс Аппликация из пластилина + обратная Лепка Пижма Пластилин фото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362200"/>
            <a:ext cx="4953000" cy="3714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Если есть желание, шарики можно "потыкать" карандашом.</a:t>
            </a:r>
            <a:endParaRPr lang="ru-RU" dirty="0"/>
          </a:p>
        </p:txBody>
      </p:sp>
      <p:pic>
        <p:nvPicPr>
          <p:cNvPr id="18434" name="Picture 2" descr="Мастер-класс Аппликация из пластилина + обратная Лепка Пижма Пластилин фото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133600"/>
            <a:ext cx="4953000" cy="3714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Далее скатываем для листика капельку, расплющиваем ее и стеком по центру продавливаем линию.</a:t>
            </a:r>
            <a:endParaRPr lang="ru-RU" dirty="0"/>
          </a:p>
        </p:txBody>
      </p:sp>
      <p:pic>
        <p:nvPicPr>
          <p:cNvPr id="19458" name="Picture 2" descr="Мастер-класс Аппликация из пластилина + обратная Лепка Пижма Пластилин фото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09800"/>
            <a:ext cx="4953000" cy="3714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теперь опять же стеком ПРОРЕЗАЕМ на листе прожилки.</a:t>
            </a:r>
            <a:endParaRPr lang="ru-RU" dirty="0"/>
          </a:p>
        </p:txBody>
      </p:sp>
      <p:pic>
        <p:nvPicPr>
          <p:cNvPr id="20482" name="Picture 2" descr="Мастер-класс Аппликация из пластилина + обратная Лепка Пижма Пластилин фото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057400"/>
            <a:ext cx="4953000" cy="3714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Аккуратно</a:t>
            </a:r>
            <a:r>
              <a:rPr lang="en-US" dirty="0" smtClean="0"/>
              <a:t> </a:t>
            </a:r>
            <a:r>
              <a:rPr lang="ru-RU" dirty="0" smtClean="0"/>
              <a:t>счищаем</a:t>
            </a:r>
            <a:r>
              <a:rPr lang="en-US" dirty="0" smtClean="0"/>
              <a:t> </a:t>
            </a:r>
            <a:r>
              <a:rPr lang="ru-RU" dirty="0" smtClean="0"/>
              <a:t>с поверхности, чтобы лист не потерял своей формы.</a:t>
            </a:r>
            <a:r>
              <a:rPr lang="en-US" dirty="0" smtClean="0"/>
              <a:t>  </a:t>
            </a:r>
            <a:endParaRPr lang="ru-RU" dirty="0"/>
          </a:p>
        </p:txBody>
      </p:sp>
      <p:pic>
        <p:nvPicPr>
          <p:cNvPr id="3" name="Picture 2" descr="Мастер-класс Аппликация из пластилина + обратная Лепка Пижма Пластилин фото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057400"/>
            <a:ext cx="4953000" cy="3714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126</Words>
  <PresentationFormat>Экран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Пижма</vt:lpstr>
      <vt:lpstr>Готовим пластилиновый фон.</vt:lpstr>
      <vt:lpstr>Определяем, где будут находиться соцветия.</vt:lpstr>
      <vt:lpstr>Раскатываем стебли.</vt:lpstr>
      <vt:lpstr>Скатываем и выкладываем маленькие шарики. Можно использовать только желтый пластилин</vt:lpstr>
      <vt:lpstr>Если есть желание, шарики можно "потыкать" карандашом.</vt:lpstr>
      <vt:lpstr>Далее скатываем для листика капельку, расплющиваем ее и стеком по центру продавливаем линию.</vt:lpstr>
      <vt:lpstr>А теперь опять же стеком ПРОРЕЗАЕМ на листе прожилки.</vt:lpstr>
      <vt:lpstr>Аккуратно счищаем с поверхности, чтобы лист не потерял своей формы.  </vt:lpstr>
      <vt:lpstr>Листик готов. Перекручиваем его и крепим к стеблю.</vt:lpstr>
      <vt:lpstr>И ещё несколько листиков вырезаем и крепим к стеблю. </vt:lpstr>
      <vt:lpstr>Можно добавить маленьких цветочков.</vt:lpstr>
      <vt:lpstr>И мотылька тоже можно добавить.</vt:lpstr>
      <vt:lpstr>Источник: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Пижма</dc:title>
  <cp:lastModifiedBy>Admin</cp:lastModifiedBy>
  <cp:revision>5</cp:revision>
  <dcterms:modified xsi:type="dcterms:W3CDTF">2014-09-02T15:49:08Z</dcterms:modified>
</cp:coreProperties>
</file>