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9" r:id="rId5"/>
    <p:sldId id="258" r:id="rId6"/>
    <p:sldId id="260" r:id="rId7"/>
    <p:sldId id="261" r:id="rId8"/>
    <p:sldId id="265" r:id="rId9"/>
    <p:sldId id="263" r:id="rId10"/>
    <p:sldId id="266" r:id="rId11"/>
    <p:sldId id="264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452B-F5F5-4CEE-A6B5-3349F6FEB42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7233-EF0C-4026-9E43-5326BF0BC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452B-F5F5-4CEE-A6B5-3349F6FEB42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7233-EF0C-4026-9E43-5326BF0BC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452B-F5F5-4CEE-A6B5-3349F6FEB42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7233-EF0C-4026-9E43-5326BF0BC08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452B-F5F5-4CEE-A6B5-3349F6FEB42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7233-EF0C-4026-9E43-5326BF0BC0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452B-F5F5-4CEE-A6B5-3349F6FEB42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7233-EF0C-4026-9E43-5326BF0BC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452B-F5F5-4CEE-A6B5-3349F6FEB42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7233-EF0C-4026-9E43-5326BF0BC0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452B-F5F5-4CEE-A6B5-3349F6FEB42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7233-EF0C-4026-9E43-5326BF0BC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452B-F5F5-4CEE-A6B5-3349F6FEB42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7233-EF0C-4026-9E43-5326BF0BC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452B-F5F5-4CEE-A6B5-3349F6FEB42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7233-EF0C-4026-9E43-5326BF0BC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452B-F5F5-4CEE-A6B5-3349F6FEB42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7233-EF0C-4026-9E43-5326BF0BC0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452B-F5F5-4CEE-A6B5-3349F6FEB42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7233-EF0C-4026-9E43-5326BF0BC0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167452B-F5F5-4CEE-A6B5-3349F6FEB42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1CE7233-EF0C-4026-9E43-5326BF0BC0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8062664" cy="2404864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Большой мир маленьких клеток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26680" y="4941167"/>
            <a:ext cx="45719" cy="8803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050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Желток яйца курицы-  это яйцеклетка</a:t>
            </a:r>
          </a:p>
          <a:p>
            <a:r>
              <a:rPr lang="ru-RU" b="1" dirty="0" smtClean="0"/>
              <a:t>Икринки-  это яйцеклетки рыб и лягушек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Можно!!!</a:t>
            </a:r>
            <a:endParaRPr lang="ru-RU" dirty="0"/>
          </a:p>
        </p:txBody>
      </p:sp>
      <p:pic>
        <p:nvPicPr>
          <p:cNvPr id="4098" name="Picture 2" descr="C:\Documents and Settings\Comp\Рабочий стол\5 класс\ик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266429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8-tub-ru.yandex.net/i?id=238975804-21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38252"/>
            <a:ext cx="2952328" cy="169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65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Яйцо страуса весит от 1,5 до 2 кг,  масса желтка около 350 - 400гр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Самая большая яйцеклетка- желток яйца страуса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89040"/>
            <a:ext cx="424847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99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r>
              <a:rPr lang="ru-RU" b="1" dirty="0"/>
              <a:t>Микроскоп следует правой рукой брать за штатив, а левой – поддерживать основание! </a:t>
            </a:r>
          </a:p>
          <a:p>
            <a:r>
              <a:rPr lang="ru-RU" b="1" dirty="0"/>
              <a:t>1.	Установите микроскоп. </a:t>
            </a:r>
            <a:r>
              <a:rPr lang="ru-RU" b="1" dirty="0" err="1" smtClean="0"/>
              <a:t>Тубусодержатель</a:t>
            </a:r>
            <a:r>
              <a:rPr lang="ru-RU" b="1" dirty="0" smtClean="0"/>
              <a:t> </a:t>
            </a:r>
            <a:r>
              <a:rPr lang="ru-RU" b="1" dirty="0"/>
              <a:t>должен быть обращен к вам, а зеркало – напротив света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   2.Смотрите в окуляр и вращайте зеркало до тех пор, пока поле зрения не будет освещено ярко и равномерно.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Перед работой с микроскопом повторим правила работы с ним: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80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r>
              <a:rPr lang="ru-RU" dirty="0"/>
              <a:t>3.Опустите объектив над столиком на высоту примерно 3-4 см с помощью винта (винт нужно вращать </a:t>
            </a:r>
            <a:r>
              <a:rPr lang="ru-RU" dirty="0" smtClean="0"/>
              <a:t>от </a:t>
            </a:r>
            <a:r>
              <a:rPr lang="ru-RU" dirty="0"/>
              <a:t>себя).</a:t>
            </a:r>
          </a:p>
          <a:p>
            <a:r>
              <a:rPr lang="ru-RU" dirty="0"/>
              <a:t>4.Положите на предметный столик микропрепарат покровным стеклом вверх так, чтобы объект находился в центре отверстия предметного столика.</a:t>
            </a:r>
          </a:p>
          <a:p>
            <a:r>
              <a:rPr lang="ru-RU" dirty="0"/>
              <a:t>5.Смотрите в окуляр и (медленно!) опускайте предметный стол (вращайте винт </a:t>
            </a:r>
            <a:r>
              <a:rPr lang="ru-RU" dirty="0" smtClean="0"/>
              <a:t>на </a:t>
            </a:r>
            <a:r>
              <a:rPr lang="ru-RU" dirty="0"/>
              <a:t>себя!) до тех пор, пока не увидите четкого изображения объекта.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175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r>
              <a:rPr lang="ru-RU" dirty="0"/>
              <a:t>1.	</a:t>
            </a:r>
            <a:r>
              <a:rPr lang="ru-RU" sz="2800" b="1" dirty="0">
                <a:solidFill>
                  <a:schemeClr val="tx1"/>
                </a:solidFill>
              </a:rPr>
              <a:t>Установите </a:t>
            </a:r>
            <a:r>
              <a:rPr lang="ru-RU" sz="2800" b="1" dirty="0" smtClean="0">
                <a:solidFill>
                  <a:schemeClr val="tx1"/>
                </a:solidFill>
              </a:rPr>
              <a:t>микроскоп на середину стола  в 3-5 см от края. </a:t>
            </a:r>
            <a:r>
              <a:rPr lang="ru-RU" sz="2800" b="1" dirty="0" err="1">
                <a:solidFill>
                  <a:schemeClr val="tx1"/>
                </a:solidFill>
              </a:rPr>
              <a:t>Тубусодеожатель</a:t>
            </a:r>
            <a:r>
              <a:rPr lang="ru-RU" sz="2800" b="1" dirty="0">
                <a:solidFill>
                  <a:schemeClr val="tx1"/>
                </a:solidFill>
              </a:rPr>
              <a:t> должен быть обращен к вам, а зеркало – напротив света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Приступаем к работе с микроскопом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338437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12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16268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Смотрите в окуляр и вращайте зеркало до тех пор, пока поле зрения не будет освещено ярко и равномерно.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5024"/>
            <a:ext cx="295232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026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Опустите </a:t>
            </a:r>
            <a:r>
              <a:rPr lang="ru-RU" sz="3600" b="1" dirty="0">
                <a:solidFill>
                  <a:schemeClr val="tx1"/>
                </a:solidFill>
              </a:rPr>
              <a:t>объектив над столиком на высоту примерно 3-4 см с помощью винта (винт нужно вращать </a:t>
            </a:r>
            <a:r>
              <a:rPr lang="ru-RU" sz="3600" b="1" dirty="0" smtClean="0">
                <a:solidFill>
                  <a:schemeClr val="tx1"/>
                </a:solidFill>
              </a:rPr>
              <a:t>от </a:t>
            </a:r>
            <a:r>
              <a:rPr lang="ru-RU" sz="3600" b="1" dirty="0">
                <a:solidFill>
                  <a:schemeClr val="tx1"/>
                </a:solidFill>
              </a:rPr>
              <a:t>себя).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36004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57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2657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Возьмите в руки микропрепарат и положите </a:t>
            </a:r>
            <a:r>
              <a:rPr lang="ru-RU" sz="3600" b="1" dirty="0">
                <a:solidFill>
                  <a:schemeClr val="tx1"/>
                </a:solidFill>
              </a:rPr>
              <a:t>на предметный столик </a:t>
            </a:r>
            <a:r>
              <a:rPr lang="ru-RU" sz="3600" b="1" dirty="0" smtClean="0">
                <a:solidFill>
                  <a:schemeClr val="tx1"/>
                </a:solidFill>
              </a:rPr>
              <a:t>покровным </a:t>
            </a:r>
            <a:r>
              <a:rPr lang="ru-RU" sz="3600" b="1" dirty="0">
                <a:solidFill>
                  <a:schemeClr val="tx1"/>
                </a:solidFill>
              </a:rPr>
              <a:t>стеклом вверх так, чтобы объект находился в центре отверстия предметного столика</a:t>
            </a:r>
            <a:r>
              <a:rPr lang="ru-RU" sz="3600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14624"/>
            <a:ext cx="5040559" cy="345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1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Внимание! Смотрите на микроскоп сбоку и опускайте тубус с помощью винта на расстояние приблизительно 2 мм от объектива до препарата.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367240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86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Смотрите </a:t>
            </a:r>
            <a:r>
              <a:rPr lang="ru-RU" sz="3600" b="1" dirty="0">
                <a:solidFill>
                  <a:schemeClr val="tx1"/>
                </a:solidFill>
              </a:rPr>
              <a:t>в окуляр и (медленно!) опускайте предметный стол (вращайте винт от себя!) до тех пор, пока не увидите четкого изображения объекта.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0047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Как были открыты клетки?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Почему клетки называют «кирпичиками» организма?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Назовите главные части живой клетки.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Какие свойства клеток говорят о том, что они живые?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Какие клетки дают начало новому организму? Как это происходит?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Назовите основные разновидности клеток человека?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повторения: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Домашнее задание:</a:t>
            </a:r>
          </a:p>
          <a:p>
            <a:pPr algn="just">
              <a:buNone/>
            </a:pPr>
            <a:r>
              <a:rPr lang="ru-RU" dirty="0" smtClean="0"/>
              <a:t>Стр. 107 - 110 повторить, стр. 112 вопросы «Подумайте» устно, стр. 108 рис «Схемы строения и </a:t>
            </a:r>
            <a:r>
              <a:rPr lang="ru-RU" smtClean="0"/>
              <a:t>деления клетки» перерисовать.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72008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/>
              <a:t>В цитоплазме клетки находятся органоиды</a:t>
            </a:r>
            <a:endParaRPr lang="ru-RU" sz="40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7848872" cy="4248472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FFFF00"/>
                </a:solidFill>
              </a:rPr>
              <a:t>ОРГАНОИДЫ </a:t>
            </a:r>
            <a:r>
              <a:rPr lang="ru-RU" sz="4000" b="1" dirty="0" smtClean="0">
                <a:solidFill>
                  <a:schemeClr val="bg1"/>
                </a:solidFill>
              </a:rPr>
              <a:t>-  (от греч.  Орган )  постоянные структуры клетки,</a:t>
            </a:r>
          </a:p>
          <a:p>
            <a:pPr algn="l"/>
            <a:r>
              <a:rPr lang="ru-RU" sz="4000" b="1" dirty="0" smtClean="0">
                <a:solidFill>
                  <a:schemeClr val="bg1"/>
                </a:solidFill>
              </a:rPr>
              <a:t>выполняющие определенные функции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68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СТРОЕНИЕ РАСТИТЕЛЬНОЙ КЛЕТКИ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132637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79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Митохондрии</a:t>
            </a:r>
            <a:r>
              <a:rPr lang="ru-RU" sz="3600" b="1" dirty="0" smtClean="0"/>
              <a:t> – «энергетические станции» клетки (отвечают за дыхание)</a:t>
            </a:r>
            <a:endParaRPr lang="ru-RU" sz="36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Найдите митохондрии на рисунке в учебнике на стр. 110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4983"/>
            <a:ext cx="432276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718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501008"/>
            <a:ext cx="3384376" cy="25202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FFFF00"/>
                </a:solidFill>
              </a:rPr>
              <a:t>Лизосомы </a:t>
            </a:r>
            <a:r>
              <a:rPr lang="ru-RU" sz="3600" b="1" dirty="0" smtClean="0">
                <a:solidFill>
                  <a:schemeClr val="bg1"/>
                </a:solidFill>
              </a:rPr>
              <a:t>(от греч. лизис-растворяю)  участвуют в пищеварении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708920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Найдите лизосомы на рисунке в учебнике на стр. 110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6863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924944"/>
            <a:ext cx="3744416" cy="30963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79296" cy="193854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FFFF00"/>
                </a:solidFill>
              </a:rPr>
              <a:t>Хлоропласты- </a:t>
            </a:r>
            <a:r>
              <a:rPr lang="ru-RU" sz="3600" b="1" dirty="0" smtClean="0">
                <a:solidFill>
                  <a:schemeClr val="tx1"/>
                </a:solidFill>
              </a:rPr>
              <a:t>(от греч. </a:t>
            </a:r>
            <a:r>
              <a:rPr lang="ru-RU" sz="3600" b="1" dirty="0" err="1" smtClean="0">
                <a:solidFill>
                  <a:schemeClr val="tx1"/>
                </a:solidFill>
              </a:rPr>
              <a:t>хлорос</a:t>
            </a:r>
            <a:r>
              <a:rPr lang="ru-RU" sz="3600" b="1" dirty="0" smtClean="0">
                <a:solidFill>
                  <a:schemeClr val="tx1"/>
                </a:solidFill>
              </a:rPr>
              <a:t> - зеленый) образуют  на  свету  органическое вещество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Documents and Settings\Comp\Рабочий стол\5 класс\хлоплас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381642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93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клетки листа              клетки стебля                            клетки корня</a:t>
            </a:r>
          </a:p>
          <a:p>
            <a:r>
              <a:rPr lang="ru-RU" dirty="0" smtClean="0"/>
              <a:t>                                  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500" b="1" dirty="0" smtClean="0"/>
              <a:t>ВСЕ ЖИВЫЕ КЛЕТКИ ИМЕЮТ ЯДРО, ЦИТОПЛАЗМУ, НАРУЖНУЮ МЕМБРАНУ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Клетки даже одного растения разнообразны по форме, но …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84984"/>
            <a:ext cx="17049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54127"/>
            <a:ext cx="1944216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6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 клетки очень малы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Как вы думаете, а можно ли увидеть клетку без микроскопа?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138427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425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Большой мир маленьких клеток</vt:lpstr>
      <vt:lpstr>Вопросы для повторения:</vt:lpstr>
      <vt:lpstr>В цитоплазме клетки находятся органоиды</vt:lpstr>
      <vt:lpstr>СТРОЕНИЕ РАСТИТЕЛЬНОЙ КЛЕТКИ</vt:lpstr>
      <vt:lpstr>Митохондрии – «энергетические станции» клетки (отвечают за дыхание)</vt:lpstr>
      <vt:lpstr>Лизосомы (от греч. лизис-растворяю)  участвуют в пищеварении</vt:lpstr>
      <vt:lpstr>Хлоропласты- (от греч. хлорос - зеленый) образуют  на  свету  органическое вещество</vt:lpstr>
      <vt:lpstr>Клетки даже одного растения разнообразны по форме, но …</vt:lpstr>
      <vt:lpstr>Все клетки очень малы</vt:lpstr>
      <vt:lpstr>Можно!!!</vt:lpstr>
      <vt:lpstr>Самая большая яйцеклетка- желток яйца страуса</vt:lpstr>
      <vt:lpstr>Перед работой с микроскопом повторим правила работы с ним:</vt:lpstr>
      <vt:lpstr>Слайд 13</vt:lpstr>
      <vt:lpstr>Приступаем к работе с микроскопом</vt:lpstr>
      <vt:lpstr>Смотрите в окуляр и вращайте зеркало до тех пор, пока поле зрения не будет освещено ярко и равномерно.</vt:lpstr>
      <vt:lpstr>Опустите объектив над столиком на высоту примерно 3-4 см с помощью винта (винт нужно вращать от себя).</vt:lpstr>
      <vt:lpstr>Возьмите в руки микропрепарат и положите на предметный столик покровным стеклом вверх так, чтобы объект находился в центре отверстия предметного столика.</vt:lpstr>
      <vt:lpstr>Внимание! Смотрите на микроскоп сбоку и опускайте тубус с помощью винта на расстояние приблизительно 2 мм от объектива до препарата.</vt:lpstr>
      <vt:lpstr>      Смотрите в окуляр и (медленно!) опускайте предметный стол (вращайте винт от себя!) до тех пор, пока не увидите четкого изображения объекта.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Большой мир маленьких клеток</dc:title>
  <dc:creator>Comp</dc:creator>
  <cp:lastModifiedBy>Семья Гороховых</cp:lastModifiedBy>
  <cp:revision>13</cp:revision>
  <dcterms:created xsi:type="dcterms:W3CDTF">2013-02-10T12:15:54Z</dcterms:created>
  <dcterms:modified xsi:type="dcterms:W3CDTF">2013-02-10T16:25:48Z</dcterms:modified>
</cp:coreProperties>
</file>