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AA60-9040-47E8-B7A1-74A65C964C3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4FE-4609-4B5D-8A76-58451329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590465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Построение угла при помощи тригонометрической функции </a:t>
            </a:r>
            <a:r>
              <a:rPr lang="en-US" sz="6600" b="1" i="1" dirty="0" smtClean="0">
                <a:solidFill>
                  <a:srgbClr val="C00000"/>
                </a:solidFill>
              </a:rPr>
              <a:t>  </a:t>
            </a:r>
            <a:r>
              <a:rPr lang="ru-RU" sz="6600" b="1" i="1" dirty="0" smtClean="0">
                <a:solidFill>
                  <a:srgbClr val="C00000"/>
                </a:solidFill>
              </a:rPr>
              <a:t>у</a:t>
            </a:r>
            <a:r>
              <a:rPr lang="en-US" sz="6600" b="1" i="1" dirty="0" smtClean="0">
                <a:solidFill>
                  <a:srgbClr val="C00000"/>
                </a:solidFill>
              </a:rPr>
              <a:t> </a:t>
            </a:r>
            <a:r>
              <a:rPr lang="ru-RU" sz="6600" b="1" i="1" dirty="0" smtClean="0">
                <a:solidFill>
                  <a:srgbClr val="C00000"/>
                </a:solidFill>
              </a:rPr>
              <a:t>= </a:t>
            </a:r>
            <a:r>
              <a:rPr lang="en-US" sz="6600" b="1" i="1" dirty="0" smtClean="0">
                <a:solidFill>
                  <a:srgbClr val="C00000"/>
                </a:solidFill>
              </a:rPr>
              <a:t>sin x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3123728"/>
            <a:ext cx="8496944" cy="1800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7200" b="1" i="1" dirty="0" smtClean="0">
                <a:latin typeface="Arial" pitchFamily="34" charset="0"/>
                <a:cs typeface="Arial" pitchFamily="34" charset="0"/>
              </a:rPr>
              <a:t>Задание</a:t>
            </a:r>
            <a:endParaRPr lang="ru-RU" sz="7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568952" cy="453650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Построить  на  оси  </a:t>
            </a:r>
            <a:r>
              <a:rPr lang="ru-RU" sz="6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  при  точке  А </a:t>
            </a:r>
          </a:p>
          <a:p>
            <a:r>
              <a:rPr lang="ru-RU" sz="6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угол  в  23 °</a:t>
            </a:r>
            <a:r>
              <a:rPr lang="ru-RU" sz="6600" b="1" i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6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s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892480" cy="597666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Блок-схема: узел 4"/>
          <p:cNvSpPr/>
          <p:nvPr/>
        </p:nvSpPr>
        <p:spPr>
          <a:xfrm>
            <a:off x="6444208" y="3140968"/>
            <a:ext cx="144016" cy="14401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067944" y="3140968"/>
            <a:ext cx="2520280" cy="864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6216" y="3212976"/>
            <a:ext cx="79208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6156176" y="314096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809953" flipH="1">
            <a:off x="6055370" y="3159968"/>
            <a:ext cx="612678" cy="1138521"/>
          </a:xfrm>
          <a:prstGeom prst="arc">
            <a:avLst>
              <a:gd name="adj1" fmla="val 15142789"/>
              <a:gd name="adj2" fmla="val 198350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4716016" y="3789040"/>
            <a:ext cx="360040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796136" y="285293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Левая фигурная скобка 15"/>
          <p:cNvSpPr/>
          <p:nvPr/>
        </p:nvSpPr>
        <p:spPr>
          <a:xfrm rot="16200000">
            <a:off x="4788024" y="3140968"/>
            <a:ext cx="288032" cy="172819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63888" y="3284984"/>
            <a:ext cx="256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796136" y="378904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380312" y="350100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660232" y="263691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148064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 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427984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/>
              </a:rPr>
              <a:t>    1/2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60648"/>
            <a:ext cx="284380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ПОСТРОЕНИЕ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ru-RU" dirty="0" smtClean="0"/>
              <a:t>Этапы  построения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Наносим  на  оси   ОХ  от  точки  А  отрезок   АМ = 1/ 2   и   АВ = 1.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Из  точки  М  опишем  полуокружность  радиуса  АМ.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Найдем  точку  Д -  точку  пересечения  полуокружности  с  дугой  окружности  радиуса,  равного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sin 23 °  = 0.391,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описанной  из  точки  В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Соединим  точки  А  и  Д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ے ДАВ = 23  ̊ - искомый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Построение угла при помощи тригонометрической функции   у = sin x</vt:lpstr>
      <vt:lpstr>Задание</vt:lpstr>
      <vt:lpstr>Слайд 3</vt:lpstr>
      <vt:lpstr>Этапы  построения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угла при помощи тригонометрической функции у= sii</dc:title>
  <dc:creator>Ольга</dc:creator>
  <cp:lastModifiedBy>Ольга</cp:lastModifiedBy>
  <cp:revision>15</cp:revision>
  <dcterms:created xsi:type="dcterms:W3CDTF">2014-05-29T16:05:09Z</dcterms:created>
  <dcterms:modified xsi:type="dcterms:W3CDTF">2014-05-29T17:35:58Z</dcterms:modified>
</cp:coreProperties>
</file>