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6980" autoAdjust="0"/>
  </p:normalViewPr>
  <p:slideViewPr>
    <p:cSldViewPr>
      <p:cViewPr varScale="1">
        <p:scale>
          <a:sx n="72" d="100"/>
          <a:sy n="72" d="100"/>
        </p:scale>
        <p:origin x="-18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A3CC1E-7F99-4624-B26F-B33C6169EE61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F0C5E7-05A5-4A63-A23A-0588D2C61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BA313B-5945-4931-B9D1-C71FD7F8ABD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CA19-8BAB-47E7-B419-7D65B8EBBDF0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33B6-2D5F-4BAF-BDD0-CE5B79EE5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323D-253A-4EB2-A4BF-E88ED27E2A04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FD2A-21C9-42E4-9219-19558FF9F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E18C-AB49-4F82-A15E-8EBB662B970E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7A25-708C-43AC-B458-09CBB7175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CDE5-B018-46D3-AC4B-F52D3D16FC05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C877-1475-4D1D-A228-8B3EA04ED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26A8-2F03-42F7-97FC-BC501246D537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1EE9-2DD1-4BFB-B960-20732033B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B49C-039F-441E-9D68-555871B2594C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D981-5F87-4E84-8FA8-9C08B1751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57AD-DBE1-4CA3-87B9-85557B8E7B0A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1AA8-365B-4037-AA35-0D1DA85C8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2399-8977-40B5-A22B-9DE7BE012509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1B8D-B713-46C5-82C5-44584142A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2049-62FC-4D02-AD4B-BA29AC322482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374E-4EAA-4F6A-9A65-1982F2831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2FE7-C7D9-44FB-B75E-0F085768CA00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CCDB-2CF1-4B0A-AEC5-8A89D556E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5655-36AD-4E8F-8DE3-FF7A4700D00D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04BD-4513-47C8-8249-50842B5D8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C1573-3F50-4AFA-B58D-354EEA1563EC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C0112C-C9DC-4AD1-8BF2-A593CAD6B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25"/>
          </a:xfrm>
          <a:solidFill>
            <a:srgbClr val="92D050"/>
          </a:solidFill>
        </p:spPr>
        <p:txBody>
          <a:bodyPr/>
          <a:lstStyle/>
          <a:p>
            <a:r>
              <a:rPr lang="tt-RU" sz="4800" b="1" i="1" smtClean="0">
                <a:latin typeface="Palatino Linotype" pitchFamily="18" charset="0"/>
              </a:rPr>
              <a:t>Мастер класс</a:t>
            </a:r>
            <a:endParaRPr lang="ru-RU" sz="4800" b="1" i="1" smtClean="0">
              <a:latin typeface="Palatino Linotype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tt-RU" sz="3600" b="1" smtClean="0">
                <a:latin typeface="Palatino Linotype" pitchFamily="18" charset="0"/>
              </a:rPr>
              <a:t>Проектная деятельность на уроках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-20638"/>
            <a:ext cx="5688013" cy="67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571500"/>
            <a:ext cx="7772400" cy="2497138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t-RU" b="1" dirty="0">
                <a:latin typeface="Palatino Linotype" pitchFamily="18" charset="0"/>
              </a:rPr>
              <a:t>Тема проекта: </a:t>
            </a:r>
            <a:r>
              <a:rPr lang="tt-RU" b="1" dirty="0" smtClean="0">
                <a:latin typeface="Palatino Linotype" pitchFamily="18" charset="0"/>
              </a:rPr>
              <a:t>Геометрические фигуры в жизни и в природе</a:t>
            </a:r>
            <a:r>
              <a:rPr lang="tt-RU" b="1" dirty="0">
                <a:latin typeface="Palatino Linotype" pitchFamily="18" charset="0"/>
              </a:rPr>
              <a:t/>
            </a:r>
            <a:br>
              <a:rPr lang="tt-RU" b="1" dirty="0">
                <a:latin typeface="Palatino Linotype" pitchFamily="18" charset="0"/>
              </a:rPr>
            </a:br>
            <a:endParaRPr lang="ru-RU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83727101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22238"/>
            <a:ext cx="6888163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Palatino Linotype" pitchFamily="18" charset="0"/>
              </a:rPr>
              <a:t>Геометрические фигуры в жизни и в природе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/>
              <a:t>Геометрия зародилась в глубокой древности из наблюдения в повседневной жизни. Строя жилища и храмы, украшая их орнаментами, различая землю, измеряя расстояния и площади, человек применял свои знания о форме , размерах и взаимная расположении предметов, он использовал геометрию.</a:t>
            </a:r>
          </a:p>
          <a:p>
            <a:r>
              <a:rPr lang="ru-RU" sz="2800" smtClean="0"/>
              <a:t>Если мы говорим, что природа говорит языком математики, то буквы этого языка – отрезки, круги, треугольники и другие математические фигуры.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sz="2800" b="1" smtClean="0">
                <a:latin typeface="Palatino Linotype" pitchFamily="18" charset="0"/>
              </a:rPr>
              <a:t>игра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Какую «букву» языка математики вы выбрали ?</a:t>
            </a:r>
          </a:p>
          <a:p>
            <a:r>
              <a:rPr lang="ru-RU" smtClean="0"/>
              <a:t>1.Отрезок </a:t>
            </a:r>
          </a:p>
          <a:p>
            <a:r>
              <a:rPr lang="ru-RU" smtClean="0"/>
              <a:t>2.Треугольник</a:t>
            </a:r>
          </a:p>
          <a:p>
            <a:r>
              <a:rPr lang="ru-RU" smtClean="0"/>
              <a:t>3. Окружность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859338" y="620713"/>
            <a:ext cx="1062037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308850" y="7651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08850" y="7651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325" y="8366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325" y="8366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223250" y="2603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68538" y="6207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68538" y="6207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40200" y="836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03350" y="6207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Проект на тему: Геометрические фигуры в жизни и в природе</a:t>
            </a:r>
          </a:p>
        </p:txBody>
      </p:sp>
      <p:sp>
        <p:nvSpPr>
          <p:cNvPr id="21506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№1 Инженеры строители (постер)</a:t>
            </a:r>
          </a:p>
          <a:p>
            <a:r>
              <a:rPr lang="ru-RU" smtClean="0"/>
              <a:t>№2 Эксперты (брошюры)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Время 10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b="1" smtClean="0">
                <a:latin typeface="Palatino Linotype" pitchFamily="18" charset="0"/>
              </a:rPr>
              <a:t>Итог проекта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2976563"/>
            <a:ext cx="6400800" cy="1773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457</TotalTime>
  <Words>113</Words>
  <Application>Microsoft Office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Palatino Linotype</vt:lpstr>
      <vt:lpstr>Тема Office</vt:lpstr>
      <vt:lpstr>Мастер класс</vt:lpstr>
      <vt:lpstr>Слайд 2</vt:lpstr>
      <vt:lpstr>Тема проекта: Геометрические фигуры в жизни и в природе </vt:lpstr>
      <vt:lpstr>Слайд 4</vt:lpstr>
      <vt:lpstr>Геометрические фигуры в жизни и в природе</vt:lpstr>
      <vt:lpstr>игра</vt:lpstr>
      <vt:lpstr>Проект на тему: Геометрические фигуры в жизни и в природе</vt:lpstr>
      <vt:lpstr>Итог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Балалар – безнең киләчәгебез!</dc:title>
  <cp:lastModifiedBy>земфира</cp:lastModifiedBy>
  <cp:revision>28</cp:revision>
  <dcterms:modified xsi:type="dcterms:W3CDTF">2014-05-30T04:40:20Z</dcterms:modified>
</cp:coreProperties>
</file>