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71" r:id="rId3"/>
    <p:sldId id="272" r:id="rId4"/>
    <p:sldId id="256" r:id="rId5"/>
    <p:sldId id="257" r:id="rId6"/>
    <p:sldId id="283" r:id="rId7"/>
    <p:sldId id="284" r:id="rId8"/>
    <p:sldId id="260" r:id="rId9"/>
    <p:sldId id="267" r:id="rId10"/>
    <p:sldId id="268" r:id="rId11"/>
    <p:sldId id="263" r:id="rId12"/>
    <p:sldId id="266" r:id="rId13"/>
    <p:sldId id="261" r:id="rId14"/>
    <p:sldId id="262" r:id="rId15"/>
    <p:sldId id="265" r:id="rId16"/>
    <p:sldId id="264" r:id="rId17"/>
    <p:sldId id="278" r:id="rId18"/>
    <p:sldId id="281" r:id="rId19"/>
    <p:sldId id="286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4BD363-10E4-46D3-B4D8-E9EA7D6E87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AD27-2CF1-484B-A379-94CE5A82D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311C-3391-4B41-8F5A-81F9EB32B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27ADB-F478-44E3-86CD-4FE017730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25EF-9EDD-4E09-86BD-E717D644A6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BDDA-D2EF-4ADB-836B-74F6FF041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8BDB3-A6C6-43B1-A4C1-BD1239C1A9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B7516-B738-40C6-9496-30644A18D2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455E-2EFA-4E3F-9368-4FD89C66CB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EE50-434F-429B-9D34-51D027C739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5273E-6A9E-4F88-B139-8A592E6D8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54E231B-8ADC-4C25-A290-292A2C7D384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lantarium.ru/dat/img/1/10/10291_ef942d89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.crazys.info/files/i/2010.5.6/thumbs/1273089902_kosulja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Виртуальная экскурсия по Волжско-Камскому заповеднику</a:t>
            </a:r>
          </a:p>
        </p:txBody>
      </p:sp>
      <p:pic>
        <p:nvPicPr>
          <p:cNvPr id="7" name="Содержимое 6" descr="54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5" y="2210999"/>
            <a:ext cx="3750158" cy="3378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енотовидная соб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ерк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0"/>
            <a:ext cx="54070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лух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ег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8324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пол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70580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об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обр в в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5400" b="1" i="1">
                <a:solidFill>
                  <a:srgbClr val="000000"/>
                </a:solidFill>
                <a:latin typeface="Times New Roman" pitchFamily="18" charset="0"/>
              </a:rPr>
              <a:t>Дендрарий – ботанический сад, в котором с научно – опытными целями выращивают различные деревья и кустарники.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i-main-pic" descr="Картинка 761 из 790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распускается папоротник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167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линево 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Раифское 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97075"/>
            <a:ext cx="7847012" cy="3519488"/>
          </a:xfrm>
        </p:spPr>
        <p:txBody>
          <a:bodyPr/>
          <a:lstStyle/>
          <a:p>
            <a:r>
              <a:rPr lang="ru-RU" sz="4000" b="1" i="1"/>
              <a:t>Заповедник – заповедное место, где оберегаются и сохраняются редкие и ценные растения, животные, уникальные участки природы, культурные ценности.</a:t>
            </a:r>
            <a:br>
              <a:rPr lang="ru-RU" sz="4000" b="1" i="1"/>
            </a:br>
            <a:endParaRPr lang="ru-RU" sz="4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16113"/>
            <a:ext cx="9144000" cy="4941887"/>
          </a:xfrm>
        </p:spPr>
        <p:txBody>
          <a:bodyPr/>
          <a:lstStyle/>
          <a:p>
            <a:endParaRPr lang="ru-RU"/>
          </a:p>
        </p:txBody>
      </p:sp>
      <p:pic>
        <p:nvPicPr>
          <p:cNvPr id="2052" name="Picture 4" descr="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8064500" cy="2663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ВОЛЖСКО - КАМСКИЙ ЗАПОВЕДНИК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aya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048375" cy="67421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i-main-pic" descr="Картинка 6 из 790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0"/>
            <a:ext cx="55435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хорек лес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орност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7788"/>
            <a:ext cx="6840538" cy="67722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112</TotalTime>
  <Words>50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Tahoma</vt:lpstr>
      <vt:lpstr>Wingdings</vt:lpstr>
      <vt:lpstr>Times New Roman</vt:lpstr>
      <vt:lpstr>Океан</vt:lpstr>
      <vt:lpstr>Виртуальная экскурсия по Волжско-Камскому заповеднику</vt:lpstr>
      <vt:lpstr>Слайд 2</vt:lpstr>
      <vt:lpstr>Заповедник – заповедное место, где оберегаются и сохраняются редкие и ценные растения, животные, уникальные участки природы, культурные ценности.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Вирт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Волжско – камский заповедник</dc:title>
  <dc:creator>1</dc:creator>
  <cp:lastModifiedBy>Александр</cp:lastModifiedBy>
  <cp:revision>13</cp:revision>
  <dcterms:created xsi:type="dcterms:W3CDTF">2007-11-09T14:18:07Z</dcterms:created>
  <dcterms:modified xsi:type="dcterms:W3CDTF">2013-01-16T04:56:19Z</dcterms:modified>
</cp:coreProperties>
</file>