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59" r:id="rId3"/>
    <p:sldId id="260" r:id="rId4"/>
    <p:sldId id="262" r:id="rId5"/>
    <p:sldId id="263" r:id="rId6"/>
    <p:sldId id="265" r:id="rId7"/>
    <p:sldId id="266" r:id="rId8"/>
    <p:sldId id="268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6549008" cy="3528392"/>
          </a:xfrm>
        </p:spPr>
        <p:txBody>
          <a:bodyPr/>
          <a:lstStyle/>
          <a:p>
            <a:r>
              <a:rPr lang="ru-RU" dirty="0" smtClean="0"/>
              <a:t>ЕГЭ Базовый уровень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Составила учитель математики </a:t>
            </a:r>
            <a:r>
              <a:rPr lang="ru-RU" dirty="0" err="1" smtClean="0"/>
              <a:t>Луштей</a:t>
            </a:r>
            <a:r>
              <a:rPr lang="ru-RU" smtClean="0"/>
              <a:t> Т.Н.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404664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Вычисляем устно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сайты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en-US" dirty="0" smtClean="0"/>
              <a:t>reshuege.ru</a:t>
            </a:r>
            <a:endParaRPr lang="ru-RU" dirty="0" smtClean="0"/>
          </a:p>
          <a:p>
            <a:r>
              <a:rPr lang="ru-RU" b="1" dirty="0" smtClean="0"/>
              <a:t>Апробация </a:t>
            </a:r>
            <a:r>
              <a:rPr lang="ru-RU" b="1" dirty="0" smtClean="0"/>
              <a:t>контрольных измерительных материалов</a:t>
            </a:r>
          </a:p>
          <a:p>
            <a:r>
              <a:rPr lang="ru-RU" b="1" dirty="0" smtClean="0"/>
              <a:t>для проведения в 2015 году единого государственного экзамена</a:t>
            </a:r>
          </a:p>
          <a:p>
            <a:r>
              <a:rPr lang="ru-RU" b="1" dirty="0" smtClean="0"/>
              <a:t>по МАТЕМАТИКЕ</a:t>
            </a:r>
          </a:p>
          <a:p>
            <a:r>
              <a:rPr lang="ru-RU" b="1" dirty="0" smtClean="0"/>
              <a:t>Базовый уровень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Базовый уровень</a:t>
            </a:r>
            <a:br>
              <a:rPr lang="ru-RU" dirty="0" smtClean="0"/>
            </a:br>
            <a:r>
              <a:rPr lang="ru-RU" dirty="0" smtClean="0"/>
              <a:t>.Действия с дробями</a:t>
            </a:r>
            <a:endParaRPr lang="ru-RU" dirty="0"/>
          </a:p>
        </p:txBody>
      </p:sp>
      <p:pic>
        <p:nvPicPr>
          <p:cNvPr id="4" name="Содержимое 3" descr="http://reshuege.ru/formula/c0/c04662781d3d22327a18d55c77618339p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r="2437"/>
          <a:stretch>
            <a:fillRect/>
          </a:stretch>
        </p:blipFill>
        <p:spPr bwMode="auto">
          <a:xfrm>
            <a:off x="683568" y="1484784"/>
            <a:ext cx="2952328" cy="1058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ce/ce56549d90340e708fc8b4fc4ec70314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636912"/>
            <a:ext cx="30963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a4/a4979f01721cd2259f74f63aa8f5d39dp.png"/>
          <p:cNvPicPr/>
          <p:nvPr/>
        </p:nvPicPr>
        <p:blipFill>
          <a:blip r:embed="rId4" cstate="print"/>
          <a:srcRect r="2174"/>
          <a:stretch>
            <a:fillRect/>
          </a:stretch>
        </p:blipFill>
        <p:spPr bwMode="auto">
          <a:xfrm>
            <a:off x="611560" y="3789040"/>
            <a:ext cx="324036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4f/4fa66e43b70f10a8577c8a1520f1b839p.png"/>
          <p:cNvPicPr/>
          <p:nvPr/>
        </p:nvPicPr>
        <p:blipFill>
          <a:blip r:embed="rId5" cstate="print"/>
          <a:srcRect r="2273"/>
          <a:stretch>
            <a:fillRect/>
          </a:stretch>
        </p:blipFill>
        <p:spPr bwMode="auto">
          <a:xfrm>
            <a:off x="755576" y="4941168"/>
            <a:ext cx="30963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83880" cy="105156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Содержимое 3" descr="http://reshuege.ru/formula/c0/c04662781d3d22327a18d55c77618339p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r="2380"/>
          <a:stretch>
            <a:fillRect/>
          </a:stretch>
        </p:blipFill>
        <p:spPr bwMode="auto">
          <a:xfrm>
            <a:off x="683568" y="1772816"/>
            <a:ext cx="3024336" cy="98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ce/ce56549d90340e708fc8b4fc4ec70314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636912"/>
            <a:ext cx="30963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a4/a4979f01721cd2259f74f63aa8f5d39dp.png"/>
          <p:cNvPicPr/>
          <p:nvPr/>
        </p:nvPicPr>
        <p:blipFill>
          <a:blip r:embed="rId4" cstate="print"/>
          <a:srcRect t="15385" r="4167"/>
          <a:stretch>
            <a:fillRect/>
          </a:stretch>
        </p:blipFill>
        <p:spPr bwMode="auto">
          <a:xfrm>
            <a:off x="611560" y="4005064"/>
            <a:ext cx="33123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4f/4fa66e43b70f10a8577c8a1520f1b839p.png"/>
          <p:cNvPicPr/>
          <p:nvPr/>
        </p:nvPicPr>
        <p:blipFill>
          <a:blip r:embed="rId5" cstate="print"/>
          <a:srcRect r="4545"/>
          <a:stretch>
            <a:fillRect/>
          </a:stretch>
        </p:blipFill>
        <p:spPr bwMode="auto">
          <a:xfrm>
            <a:off x="683568" y="4941168"/>
            <a:ext cx="30243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51920" y="170080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=</a:t>
            </a:r>
            <a:endParaRPr lang="ru-RU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3851920" y="2780928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=</a:t>
            </a:r>
            <a:endParaRPr lang="ru-RU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4067944" y="3861048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=</a:t>
            </a:r>
            <a:endParaRPr lang="ru-RU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3923928" y="515719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=</a:t>
            </a:r>
            <a:endParaRPr lang="ru-RU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4355976" y="170080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2,16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4427984" y="285293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-2,5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386104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27,75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4427984" y="522920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56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reshuege.ru/formula/be/beb20b22cfd4cf4f78329d5611a9e6a5p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30575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67/67b615a0ee1e2ee0c61724d5e415ae8d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564904"/>
            <a:ext cx="25202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b0/b07455b702bc8fffddf6f2e5513d1b63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501008"/>
            <a:ext cx="230425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e3/e368f38f1d091c4c5a34bed73d0a737fp.png"/>
          <p:cNvPicPr/>
          <p:nvPr/>
        </p:nvPicPr>
        <p:blipFill>
          <a:blip r:embed="rId5" cstate="print"/>
          <a:srcRect r="3572"/>
          <a:stretch>
            <a:fillRect/>
          </a:stretch>
        </p:blipFill>
        <p:spPr bwMode="auto">
          <a:xfrm>
            <a:off x="971600" y="4509120"/>
            <a:ext cx="194421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1916832"/>
            <a:ext cx="576064" cy="206896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tx1"/>
                </a:solidFill>
              </a:rPr>
              <a:t>=</a:t>
            </a:r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ttp://reshuege.ru/formula/be/beb20b22cfd4cf4f78329d5611a9e6a5p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30575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67/67b615a0ee1e2ee0c61724d5e415ae8d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564904"/>
            <a:ext cx="25202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b0/b07455b702bc8fffddf6f2e5513d1b63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501008"/>
            <a:ext cx="230425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reshuege.ru/formula/e3/e368f38f1d091c4c5a34bed73d0a737fp.png"/>
          <p:cNvPicPr/>
          <p:nvPr/>
        </p:nvPicPr>
        <p:blipFill>
          <a:blip r:embed="rId5" cstate="print"/>
          <a:srcRect r="3571"/>
          <a:stretch>
            <a:fillRect/>
          </a:stretch>
        </p:blipFill>
        <p:spPr bwMode="auto">
          <a:xfrm>
            <a:off x="899592" y="4509120"/>
            <a:ext cx="194421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347864" y="278092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419872" y="3501008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915816" y="4725144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211960" y="1700808"/>
            <a:ext cx="1470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80,625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4067944" y="27089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15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779912" y="350100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-0,1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563888" y="4797152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/>
          <a:lstStyle/>
          <a:p>
            <a:r>
              <a:rPr lang="ru-RU" dirty="0" smtClean="0"/>
              <a:t>Действия со степенями</a:t>
            </a:r>
            <a:endParaRPr lang="ru-RU" dirty="0"/>
          </a:p>
        </p:txBody>
      </p:sp>
      <p:pic>
        <p:nvPicPr>
          <p:cNvPr id="4" name="Содержимое 3" descr="http://reshuege.ru/formula/d4/d474997faf0020cd97186fb90e4ad5bcp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1800200" cy="13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02/02a4f9e2dcfee2a3b933c5fc5208f5ed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852936"/>
            <a:ext cx="201622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14/144d84a4710cdd5b4ae460e776fdb443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789040"/>
            <a:ext cx="2232248" cy="124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34/345854c57fe39a93bff71726a26d370f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5013176"/>
            <a:ext cx="216024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83880" cy="105156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Содержимое 3" descr="http://reshuege.ru/formula/d4/d474997faf0020cd97186fb90e4ad5bcp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19240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02/02a4f9e2dcfee2a3b933c5fc5208f5ed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852936"/>
            <a:ext cx="201622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14/144d84a4710cdd5b4ae460e776fdb443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789040"/>
            <a:ext cx="2232248" cy="124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34/345854c57fe39a93bff71726a26d370f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5301208"/>
            <a:ext cx="201622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419872" y="1988840"/>
            <a:ext cx="589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2996952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707904" y="4149080"/>
            <a:ext cx="445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707904" y="5229200"/>
            <a:ext cx="445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923928" y="198884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10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995936" y="2996952"/>
            <a:ext cx="707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15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55976" y="4149080"/>
            <a:ext cx="7072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27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283968" y="544522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0,2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reshuege.ru/formula/df/df3d889423ef3ab3314e1ff578c95516p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2143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17/17d9222edfa7390004658b0f4870e572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36912"/>
            <a:ext cx="12961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d7/d7764840fb59beba65b1ac07381df5a6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980728" y="5013176"/>
            <a:ext cx="1296144" cy="9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f5/f5d6ac25a9b340a6fe78f029e8b0418b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797152"/>
            <a:ext cx="1728192" cy="113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reshuege.ru/formula/df/df3d889423ef3ab3314e1ff578c95516p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2143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17/17d9222edfa7390004658b0f4870e572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36912"/>
            <a:ext cx="12961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d7/d7764840fb59beba65b1ac07381df5a6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717032"/>
            <a:ext cx="1296144" cy="9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f5/f5d6ac25a9b340a6fe78f029e8b0418b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797152"/>
            <a:ext cx="1728192" cy="113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771800" y="1556792"/>
            <a:ext cx="465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=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2051720" y="270892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378904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2339752" y="4941168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3131840" y="16288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483768" y="270892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2483768" y="386104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2771800" y="5013176"/>
            <a:ext cx="8322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1,5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158</TotalTime>
  <Words>71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ЕГЭ Базовый уровень</vt:lpstr>
      <vt:lpstr>  Базовый уровень .Действия с дробями</vt:lpstr>
      <vt:lpstr>Слайд 3</vt:lpstr>
      <vt:lpstr>Слайд 4</vt:lpstr>
      <vt:lpstr>=</vt:lpstr>
      <vt:lpstr>Действия со степенями</vt:lpstr>
      <vt:lpstr>Слайд 7</vt:lpstr>
      <vt:lpstr>Слайд 8</vt:lpstr>
      <vt:lpstr>Слайд 9</vt:lpstr>
      <vt:lpstr>Используемые сайты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26</cp:revision>
  <dcterms:created xsi:type="dcterms:W3CDTF">2015-01-04T17:43:33Z</dcterms:created>
  <dcterms:modified xsi:type="dcterms:W3CDTF">2015-01-05T19:58:31Z</dcterms:modified>
</cp:coreProperties>
</file>