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sldIdLst>
    <p:sldId id="256" r:id="rId2"/>
    <p:sldId id="274" r:id="rId3"/>
    <p:sldId id="264" r:id="rId4"/>
    <p:sldId id="276" r:id="rId5"/>
    <p:sldId id="273" r:id="rId6"/>
    <p:sldId id="269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3F75-1495-4FAC-80F8-B89E32D48EF2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96F-5DA5-446D-ABD2-39B74C03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2696F-5DA5-446D-ABD2-39B74C0337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56204B-F2F0-4F3B-B54B-D17B775FEDB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B1F34A-37DC-44F5-B64E-C647111684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32848" cy="59046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cap="none" dirty="0" smtClean="0">
                <a:solidFill>
                  <a:schemeClr val="tx1"/>
                </a:solidFill>
                <a:effectLst/>
              </a:rPr>
              <a:t>Муниципальное автономное образовательное учреждение дополнительного образования детей </a:t>
            </a:r>
            <a:br>
              <a:rPr lang="ru-RU" sz="1800" cap="none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«Центр эстетического воспитания детей»               </a:t>
            </a:r>
            <a:r>
              <a:rPr lang="ru-RU" sz="4000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cap="none" dirty="0" smtClean="0">
                <a:solidFill>
                  <a:schemeClr val="tx1"/>
                </a:solidFill>
                <a:effectLst/>
              </a:rPr>
            </a:br>
            <a:r>
              <a:rPr lang="ru-RU" sz="4000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cap="none" dirty="0" smtClean="0">
                <a:solidFill>
                  <a:schemeClr val="tx1"/>
                </a:solidFill>
                <a:effectLst/>
              </a:rPr>
            </a:br>
            <a:r>
              <a:rPr lang="ru-RU" sz="4800" b="1" cap="none" dirty="0" smtClean="0">
                <a:solidFill>
                  <a:srgbClr val="FF0000"/>
                </a:solidFill>
                <a:effectLst/>
              </a:rPr>
              <a:t>Театр моды «ГРАЦИЯ»</a:t>
            </a:r>
            <a:br>
              <a:rPr lang="ru-RU" sz="4800" b="1" cap="none" dirty="0" smtClean="0">
                <a:solidFill>
                  <a:srgbClr val="FF0000"/>
                </a:solidFill>
                <a:effectLst/>
              </a:rPr>
            </a:br>
            <a:r>
              <a:rPr lang="ru-RU" sz="4800" b="1" cap="none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800" b="1" cap="none" dirty="0" smtClean="0">
                <a:solidFill>
                  <a:srgbClr val="FF0000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Руководитель: педагог дополнительного образования     первой квалификационной категории</a:t>
            </a:r>
            <a:br>
              <a:rPr lang="ru-RU" sz="2400" cap="none" dirty="0" smtClean="0">
                <a:solidFill>
                  <a:schemeClr val="tx1"/>
                </a:solidFill>
                <a:effectLst/>
              </a:rPr>
            </a:br>
            <a:r>
              <a:rPr lang="ru-RU" sz="2400" i="1" cap="none" dirty="0" err="1" smtClean="0">
                <a:solidFill>
                  <a:schemeClr val="tx1"/>
                </a:solidFill>
                <a:effectLst/>
              </a:rPr>
              <a:t>Якупова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 Галина Михайловна</a:t>
            </a:r>
            <a:br>
              <a:rPr lang="ru-RU" sz="2400" i="1" cap="none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Хореограф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: Морозова Елена </a:t>
            </a:r>
            <a:r>
              <a:rPr lang="ru-RU" sz="2400" i="1" cap="none" dirty="0" err="1" smtClean="0">
                <a:solidFill>
                  <a:schemeClr val="tx1"/>
                </a:solidFill>
                <a:effectLst/>
              </a:rPr>
              <a:t>Радиковна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400" i="1" cap="none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Дизайнер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:  </a:t>
            </a:r>
            <a:r>
              <a:rPr lang="ru-RU" sz="2400" i="1" cap="none" dirty="0" err="1" smtClean="0">
                <a:solidFill>
                  <a:schemeClr val="tx1"/>
                </a:solidFill>
                <a:effectLst/>
              </a:rPr>
              <a:t>Поздеева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 Олеся </a:t>
            </a:r>
            <a:r>
              <a:rPr lang="ru-RU" sz="2400" i="1" cap="none" dirty="0" err="1" smtClean="0">
                <a:solidFill>
                  <a:schemeClr val="tx1"/>
                </a:solidFill>
                <a:effectLst/>
              </a:rPr>
              <a:t>Рафаэлевна</a:t>
            </a:r>
            <a:r>
              <a:rPr lang="ru-RU" sz="2400" i="1" cap="none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2400" i="1" dirty="0" smtClean="0"/>
              <a:t>        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371600" y="6858000"/>
            <a:ext cx="6400800" cy="38742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113924"/>
            <a:ext cx="8352928" cy="57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dirty="0" smtClean="0"/>
              <a:t>       Коллекция «Подсолнухи»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633" y="1476712"/>
            <a:ext cx="6860733" cy="499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8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48" y="91427"/>
            <a:ext cx="9036496" cy="65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16" y="2448352"/>
            <a:ext cx="7848872" cy="4104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Материалы к коллекции: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хлопчатобумажная  ткань, подвергшая крашению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 -Х\Б   нитки и суровые нитки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 - синтепон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 - медная проволока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  -</a:t>
            </a:r>
            <a:r>
              <a:rPr lang="ru-RU" sz="2800" dirty="0" smtClean="0">
                <a:solidFill>
                  <a:schemeClr val="bg2"/>
                </a:solidFill>
              </a:rPr>
              <a:t>клеевая  ткань</a:t>
            </a:r>
            <a:br>
              <a:rPr lang="ru-RU" sz="2800" dirty="0" smtClean="0">
                <a:solidFill>
                  <a:schemeClr val="bg2"/>
                </a:solidFill>
              </a:rPr>
            </a:b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115616" y="980728"/>
            <a:ext cx="7056784" cy="7716411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1880" y="476672"/>
            <a:ext cx="7704856" cy="540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Материалы для коллекции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хлопчатобумажная ткань, подвергшаяся окрашиванию;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хлопчатобумажные и суровые  нитки;                 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синтепон;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клеевая ткань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996" y="3284984"/>
            <a:ext cx="87234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Техники, использованные </a:t>
            </a:r>
            <a:br>
              <a:rPr lang="ru-RU" b="1" dirty="0" smtClean="0"/>
            </a:br>
            <a:r>
              <a:rPr lang="ru-RU" b="1" dirty="0" smtClean="0"/>
              <a:t>для декора моделей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- макраме;</a:t>
            </a:r>
          </a:p>
          <a:p>
            <a:pPr marL="0" indent="0" algn="ctr">
              <a:buNone/>
            </a:pPr>
            <a:r>
              <a:rPr lang="ru-RU" dirty="0" smtClean="0"/>
              <a:t>- объёмная аппликация;</a:t>
            </a:r>
          </a:p>
          <a:p>
            <a:pPr marL="0" indent="0" algn="ctr">
              <a:buNone/>
            </a:pPr>
            <a:r>
              <a:rPr lang="ru-RU" dirty="0" smtClean="0"/>
              <a:t>- вязание крючком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840455"/>
            <a:ext cx="2894905" cy="2304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3485225"/>
            <a:ext cx="2101466" cy="3061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866630"/>
            <a:ext cx="2605065" cy="229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32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b9bfecbca269bcb4decb11242d9f3f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820" y="1106742"/>
            <a:ext cx="88823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Аксессуары и дополнения к коллекции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68760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0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203848" y="1268760"/>
            <a:ext cx="1584176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Downloads\b9bfecbca269bcb4decb11242d9f3f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332656"/>
            <a:ext cx="7128792" cy="63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0"/>
          <a:stretch/>
        </p:blipFill>
        <p:spPr>
          <a:xfrm rot="5400000">
            <a:off x="1174120" y="2002344"/>
            <a:ext cx="6183360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16632"/>
            <a:ext cx="756083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675456"/>
            <a:ext cx="64008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0"/>
          <a:stretch/>
        </p:blipFill>
        <p:spPr>
          <a:xfrm>
            <a:off x="2591779" y="318388"/>
            <a:ext cx="3960440" cy="614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6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88640"/>
            <a:ext cx="71287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80170" y="2028342"/>
            <a:ext cx="5675091" cy="271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8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Downloads\b9bfecbca269bcb4decb11242d9f3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66" y="267542"/>
            <a:ext cx="8980230" cy="65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27784" y="620687"/>
            <a:ext cx="43204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42" y="445946"/>
            <a:ext cx="7508278" cy="619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88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 dir="ld"/>
      </p:transition>
    </mc:Choice>
    <mc:Fallback xmlns="">
      <p:transition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434</TotalTime>
  <Words>58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Муниципальное автономное образовательное учреждение дополнительного образования детей  «Центр эстетического воспитания детей»                 Театр моды «ГРАЦИЯ»  Руководитель: педагог дополнительного образования     первой квалификационной категории Якупова Галина Михайловна Хореограф: Морозова Елена Радиковна  Дизайнер:  Поздеева Олеся Рафаэлевна          </vt:lpstr>
      <vt:lpstr>       Коллекция «Подсолнухи»</vt:lpstr>
      <vt:lpstr>Материалы к коллекции:  хлопчатобумажная  ткань, подвергшая крашению   -Х\Б   нитки и суровые нитки   - синтепон   - медная проволока   -клеевая  ткань </vt:lpstr>
      <vt:lpstr>Техники, использованные  для декора моделей</vt:lpstr>
      <vt:lpstr>Аксессуары и дополнения к коллекции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МАОДОД «Центр эстетического воспитания детей»                 Театр моды «ГРАЦИЯ»</dc:title>
  <dc:creator>WIN7XP</dc:creator>
  <cp:lastModifiedBy>DNS</cp:lastModifiedBy>
  <cp:revision>42</cp:revision>
  <dcterms:created xsi:type="dcterms:W3CDTF">2002-12-31T19:06:03Z</dcterms:created>
  <dcterms:modified xsi:type="dcterms:W3CDTF">2013-11-03T19:11:23Z</dcterms:modified>
</cp:coreProperties>
</file>