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0" r:id="rId6"/>
    <p:sldId id="263" r:id="rId7"/>
    <p:sldId id="265" r:id="rId8"/>
    <p:sldId id="266" r:id="rId9"/>
    <p:sldId id="258" r:id="rId10"/>
    <p:sldId id="267" r:id="rId11"/>
    <p:sldId id="268" r:id="rId12"/>
    <p:sldId id="270" r:id="rId13"/>
    <p:sldId id="271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4024-51B0-4883-9A8D-F932C4AFB739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1D17CB-D969-47A7-8CD5-C63312F44B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4024-51B0-4883-9A8D-F932C4AFB739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17CB-D969-47A7-8CD5-C63312F44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4024-51B0-4883-9A8D-F932C4AFB739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17CB-D969-47A7-8CD5-C63312F44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F14024-51B0-4883-9A8D-F932C4AFB739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F1D17CB-D969-47A7-8CD5-C63312F44B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4024-51B0-4883-9A8D-F932C4AFB739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17CB-D969-47A7-8CD5-C63312F44B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4024-51B0-4883-9A8D-F932C4AFB739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17CB-D969-47A7-8CD5-C63312F44B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17CB-D969-47A7-8CD5-C63312F44B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4024-51B0-4883-9A8D-F932C4AFB739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4024-51B0-4883-9A8D-F932C4AFB739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17CB-D969-47A7-8CD5-C63312F44B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4024-51B0-4883-9A8D-F932C4AFB739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17CB-D969-47A7-8CD5-C63312F44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F14024-51B0-4883-9A8D-F932C4AFB739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1D17CB-D969-47A7-8CD5-C63312F44B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4024-51B0-4883-9A8D-F932C4AFB739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1D17CB-D969-47A7-8CD5-C63312F44B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3F14024-51B0-4883-9A8D-F932C4AFB739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F1D17CB-D969-47A7-8CD5-C63312F44B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284984"/>
            <a:ext cx="8305800" cy="1143000"/>
          </a:xfrm>
        </p:spPr>
        <p:txBody>
          <a:bodyPr/>
          <a:lstStyle/>
          <a:p>
            <a:endParaRPr lang="ru-RU" dirty="0" smtClean="0"/>
          </a:p>
          <a:p>
            <a:r>
              <a:rPr lang="ru-RU" sz="4400" dirty="0" smtClean="0">
                <a:solidFill>
                  <a:srgbClr val="C00000"/>
                </a:solidFill>
              </a:rPr>
              <a:t>«Этих дней </a:t>
            </a:r>
          </a:p>
          <a:p>
            <a:r>
              <a:rPr lang="ru-RU" sz="4400" dirty="0" smtClean="0">
                <a:solidFill>
                  <a:srgbClr val="C00000"/>
                </a:solidFill>
              </a:rPr>
              <a:t>не смолкнет слава!» 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305800" cy="1981200"/>
          </a:xfrm>
        </p:spPr>
        <p:txBody>
          <a:bodyPr/>
          <a:lstStyle/>
          <a:p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ГОРОДА - ГЕРОИ</a:t>
            </a:r>
            <a:endParaRPr lang="ru-RU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3528" y="5085184"/>
            <a:ext cx="8305800" cy="9901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6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spc="100" dirty="0" smtClean="0">
                <a:solidFill>
                  <a:srgbClr val="002060"/>
                </a:solidFill>
              </a:rPr>
              <a:t>подготовила </a:t>
            </a:r>
            <a:r>
              <a:rPr kumimoji="0" lang="ru-RU" sz="20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Рогачева</a:t>
            </a:r>
            <a:r>
              <a:rPr kumimoji="0" lang="ru-RU" sz="2000" b="0" i="0" u="none" strike="noStrike" kern="1200" cap="none" spc="10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И.А.,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10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учитель начальных классов, МАОУ СОШ № 22</a:t>
            </a:r>
            <a:endParaRPr kumimoji="0" lang="ru-RU" sz="2000" b="0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upload.wikimedia.org/wikipedia/commons/e/ef/Hero_of_the_Soviet_Union_med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upload.wikimedia.org/wikipedia/commons/e/ef/Hero_of_the_Soviet_Union_med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8" descr="S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064896" cy="46496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СТАЛИНГРАД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&quot;Сталинград&quot;: первый трейлер &quot; Русские знаменитости. Зарубежные знаменитости. Голые знаменит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526857" cy="5688632"/>
          </a:xfrm>
          <a:prstGeom prst="rect">
            <a:avLst/>
          </a:prstGeom>
          <a:noFill/>
        </p:spPr>
      </p:pic>
      <p:pic>
        <p:nvPicPr>
          <p:cNvPr id="37892" name="Picture 4" descr="Сталинград v.2 - Muz4in.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88640"/>
            <a:ext cx="8850379" cy="6480720"/>
          </a:xfrm>
          <a:prstGeom prst="rect">
            <a:avLst/>
          </a:prstGeom>
          <a:noFill/>
        </p:spPr>
      </p:pic>
      <p:pic>
        <p:nvPicPr>
          <p:cNvPr id="37894" name="Picture 6" descr="70 лет победе в Сталинградской битве Pestel.in.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346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Памятник трамваю в Волжском на фото и кар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892480" cy="666936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11560" y="5638800"/>
            <a:ext cx="8229600" cy="1030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Сталинград –Волгоград </a:t>
            </a:r>
            <a:endParaRPr kumimoji="0" lang="ru-RU" sz="48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5" descr="C:\Users\1\Desktop\800px-Golden_Star_medal_473.jpg"/>
          <p:cNvPicPr>
            <a:picLocks noChangeAspect="1" noChangeArrowheads="1"/>
          </p:cNvPicPr>
          <p:nvPr/>
        </p:nvPicPr>
        <p:blipFill>
          <a:blip r:embed="rId3" cstate="print"/>
          <a:srcRect r="52103"/>
          <a:stretch>
            <a:fillRect/>
          </a:stretch>
        </p:blipFill>
        <p:spPr bwMode="auto">
          <a:xfrm>
            <a:off x="611560" y="332656"/>
            <a:ext cx="1420950" cy="2265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sz="6600" b="1" dirty="0" smtClean="0">
                <a:solidFill>
                  <a:srgbClr val="FF0000"/>
                </a:solidFill>
              </a:rPr>
              <a:t>Минск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Почему города - герои? &quot; Сто тысяч почему"/>
          <p:cNvPicPr>
            <a:picLocks noChangeAspect="1" noChangeArrowheads="1"/>
          </p:cNvPicPr>
          <p:nvPr/>
        </p:nvPicPr>
        <p:blipFill>
          <a:blip r:embed="rId2" cstate="print"/>
          <a:srcRect l="37064"/>
          <a:stretch>
            <a:fillRect/>
          </a:stretch>
        </p:blipFill>
        <p:spPr bwMode="auto">
          <a:xfrm>
            <a:off x="5508104" y="2924944"/>
            <a:ext cx="3179070" cy="3337849"/>
          </a:xfrm>
          <a:prstGeom prst="rect">
            <a:avLst/>
          </a:prstGeom>
          <a:noFill/>
        </p:spPr>
      </p:pic>
      <p:pic>
        <p:nvPicPr>
          <p:cNvPr id="41990" name="Picture 6" descr="Город-герой Минск. Фотографии Будняка Сергея. : P4102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5228525" cy="3927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Свадебный маршрут: прогулки по Минску в день свадьб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75983"/>
          </a:xfrm>
          <a:prstGeom prst="rect">
            <a:avLst/>
          </a:prstGeom>
          <a:noFill/>
        </p:spPr>
      </p:pic>
      <p:pic>
        <p:nvPicPr>
          <p:cNvPr id="3" name="Picture 5" descr="C:\Users\1\Desktop\800px-Golden_Star_medal_473.jpg"/>
          <p:cNvPicPr>
            <a:picLocks noChangeAspect="1" noChangeArrowheads="1"/>
          </p:cNvPicPr>
          <p:nvPr/>
        </p:nvPicPr>
        <p:blipFill>
          <a:blip r:embed="rId3" cstate="print"/>
          <a:srcRect r="52103"/>
          <a:stretch>
            <a:fillRect/>
          </a:stretch>
        </p:blipFill>
        <p:spPr bwMode="auto">
          <a:xfrm>
            <a:off x="755576" y="476672"/>
            <a:ext cx="1420950" cy="2265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ГОРОД-ГЕРОЙ СМОЛЕНСК :: NoN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5611864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67544" y="5445224"/>
            <a:ext cx="82296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Смоленск </a:t>
            </a:r>
            <a:endParaRPr kumimoji="0" lang="ru-RU" sz="60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Андрей\смоленс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294362" cy="394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5724128" y="1484784"/>
            <a:ext cx="3096344" cy="4464496"/>
            <a:chOff x="-112" y="2751"/>
            <a:chExt cx="1693" cy="1989"/>
          </a:xfrm>
        </p:grpSpPr>
        <p:pic>
          <p:nvPicPr>
            <p:cNvPr id="6" name="Picture 9" descr="Смоленск_Памятник защитникам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2751"/>
              <a:ext cx="1179" cy="15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7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-112" y="4506"/>
              <a:ext cx="1693" cy="2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4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Courier New"/>
                  <a:cs typeface="Courier New"/>
                </a:rPr>
                <a:t>Памятник</a:t>
              </a:r>
            </a:p>
            <a:p>
              <a:pPr algn="ctr"/>
              <a:r>
                <a:rPr lang="ru-RU" sz="24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Courier New"/>
                  <a:cs typeface="Courier New"/>
                </a:rPr>
                <a:t>защитникам</a:t>
              </a:r>
            </a:p>
          </p:txBody>
        </p:sp>
      </p:grpSp>
      <p:pic>
        <p:nvPicPr>
          <p:cNvPr id="45058" name="Picture 2" descr="Форум для общения родителей детей-инвалидов * Просмотр темы - Мой город-СМОЛЕНС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188640"/>
            <a:ext cx="8776939" cy="5832648"/>
          </a:xfrm>
          <a:prstGeom prst="rect">
            <a:avLst/>
          </a:prstGeom>
          <a:noFill/>
        </p:spPr>
      </p:pic>
      <p:pic>
        <p:nvPicPr>
          <p:cNvPr id="10" name="Picture 5" descr="C:\Users\1\Desktop\800px-Golden_Star_medal_473.jpg"/>
          <p:cNvPicPr>
            <a:picLocks noChangeAspect="1" noChangeArrowheads="1"/>
          </p:cNvPicPr>
          <p:nvPr/>
        </p:nvPicPr>
        <p:blipFill>
          <a:blip r:embed="rId5" cstate="print"/>
          <a:srcRect r="52103"/>
          <a:stretch>
            <a:fillRect/>
          </a:stretch>
        </p:blipFill>
        <p:spPr bwMode="auto">
          <a:xfrm>
            <a:off x="755576" y="476672"/>
            <a:ext cx="1420950" cy="2265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-fotki.yandex.ru/get/3604/babs71.4d/0_dc80_162d0975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48" y="188640"/>
            <a:ext cx="9027552" cy="6408712"/>
          </a:xfrm>
          <a:prstGeom prst="rect">
            <a:avLst/>
          </a:prstGeom>
          <a:noFill/>
        </p:spPr>
      </p:pic>
      <p:pic>
        <p:nvPicPr>
          <p:cNvPr id="13316" name="Picture 4" descr="http://www.pravmir.ru/wp-content/uploads/2011/06/tmp4FF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856" cy="6858000"/>
          </a:xfrm>
          <a:prstGeom prst="rect">
            <a:avLst/>
          </a:prstGeom>
          <a:noFill/>
        </p:spPr>
      </p:pic>
      <p:pic>
        <p:nvPicPr>
          <p:cNvPr id="13318" name="Picture 6" descr="http://www.pravmir.ru/wp-content/uploads/2011/06/0919f0810f1058db4070b47daf01f6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54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резентации по великой отечественной войне - скачать решеб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ru/1/17/Brest-krep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rolershar.ru/wp-content/uploads/2012/05/brest_nadpi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964488" cy="3735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-fotki.yandex.ru/get/3713/timskorenko.15/0_52529_a5e5747a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75444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s://d-a.d-cd.net/6g201u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d-a.d-cd.net/6g201u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d-a.d-cd.net/6g201u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4" name="Picture 8" descr="https://encrypted-tbn1.gstatic.com/images?q=tbn:ANd9GcQwhRkrdy4-MK182--JHG67H3x7QvTBTxk5agWqc1_T1Nxm3rJP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5528356"/>
          </a:xfrm>
          <a:prstGeom prst="rect">
            <a:avLst/>
          </a:prstGeom>
          <a:noFill/>
        </p:spPr>
      </p:pic>
      <p:pic>
        <p:nvPicPr>
          <p:cNvPr id="34826" name="Picture 10" descr="http://www.pomnivoinu.ru/img/reports/1207/tmb/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8815908" cy="5877272"/>
          </a:xfrm>
          <a:prstGeom prst="rect">
            <a:avLst/>
          </a:prstGeom>
          <a:noFill/>
        </p:spPr>
      </p:pic>
      <p:pic>
        <p:nvPicPr>
          <p:cNvPr id="34828" name="Picture 12" descr="http://900igr.net/datai/istorija/Gorod-geroj/0002-001-Brest-gorod-geroj-Brestskaja-krepo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9073008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.virtualbrest.by/image/_photo/2011/07/11/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48680"/>
            <a:ext cx="9139473" cy="5184576"/>
          </a:xfrm>
          <a:prstGeom prst="rect">
            <a:avLst/>
          </a:prstGeom>
          <a:noFill/>
        </p:spPr>
      </p:pic>
      <p:sp>
        <p:nvSpPr>
          <p:cNvPr id="35844" name="AutoShape 4" descr="https://upload.wikimedia.org/wikipedia/commons/e/ef/Hero_of_the_Soviet_Union_med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Брест </a:t>
            </a:r>
            <a:endParaRPr lang="ru-RU" dirty="0"/>
          </a:p>
        </p:txBody>
      </p:sp>
      <p:pic>
        <p:nvPicPr>
          <p:cNvPr id="12292" name="Picture 4" descr="http://www.belarus.nemiga.info/brest/brest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55776" y="404664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БРЕСТ </a:t>
            </a:r>
            <a:endParaRPr lang="ru-RU" sz="5400" dirty="0"/>
          </a:p>
        </p:txBody>
      </p:sp>
      <p:pic>
        <p:nvPicPr>
          <p:cNvPr id="7" name="Picture 5" descr="C:\Users\1\Desktop\800px-Golden_Star_medal_473.jpg"/>
          <p:cNvPicPr>
            <a:picLocks noChangeAspect="1" noChangeArrowheads="1"/>
          </p:cNvPicPr>
          <p:nvPr/>
        </p:nvPicPr>
        <p:blipFill>
          <a:blip r:embed="rId3" cstate="print"/>
          <a:srcRect r="52103"/>
          <a:stretch>
            <a:fillRect/>
          </a:stretch>
        </p:blipFill>
        <p:spPr bwMode="auto">
          <a:xfrm>
            <a:off x="251520" y="188640"/>
            <a:ext cx="1420950" cy="2265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185</TotalTime>
  <Words>35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ГОРОДА - ГЕРОИ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Брест </vt:lpstr>
      <vt:lpstr>СТАЛИНГРАД </vt:lpstr>
      <vt:lpstr>Слайд 11</vt:lpstr>
      <vt:lpstr>Слайд 12</vt:lpstr>
      <vt:lpstr>  Минск </vt:lpstr>
      <vt:lpstr>Слайд 14</vt:lpstr>
      <vt:lpstr>Слайд 15</vt:lpstr>
      <vt:lpstr>Слайд 16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24</cp:revision>
  <dcterms:created xsi:type="dcterms:W3CDTF">2014-12-04T04:51:15Z</dcterms:created>
  <dcterms:modified xsi:type="dcterms:W3CDTF">2015-01-03T18:09:16Z</dcterms:modified>
</cp:coreProperties>
</file>