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1FD57-CC1B-4E33-8B8A-F0DBE4B0522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067951-7DFF-4BEC-9A7D-2C7994745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indmapplaces.com/12825567&#1051;&#1077;&#1085;&#1080;&#1085;&#1075;&#1088;&#1072;&#1076;" TargetMode="External"/><Relationship Id="rId13" Type="http://schemas.openxmlformats.org/officeDocument/2006/relationships/hyperlink" Target="http://yandex.ru/images/search?viewport=wide&amp;text=%D0%BA%D0%B5%D1%80%D1%87%D1%8C%D0%B3%D0%BE%D1%80%D0%BE%D0%B4%20%D0%B3%D0%B5%D1%80%D0%BE%D0%B9%20%D1%84%D0%BE%D1%82%D0%BE&amp;img_url" TargetMode="External"/><Relationship Id="rId3" Type="http://schemas.openxmlformats.org/officeDocument/2006/relationships/hyperlink" Target="http://drinkers.bochonok.ru/ru/diary" TargetMode="External"/><Relationship Id="rId7" Type="http://schemas.openxmlformats.org/officeDocument/2006/relationships/hyperlink" Target="https://vk.com/topic-52196283_28977577" TargetMode="External"/><Relationship Id="rId12" Type="http://schemas.openxmlformats.org/officeDocument/2006/relationships/hyperlink" Target="http://yandex.ru/images/search?viewport=wide&amp;text=%D0%BC%D1%83%D1%80%D0%BC%D0%B0%D0%BD%D1%81%D0%BA%20%D0%B3%D0%BE%D1%80%D0%BE%D0%B4" TargetMode="External"/><Relationship Id="rId2" Type="http://schemas.openxmlformats.org/officeDocument/2006/relationships/hyperlink" Target="http://www.garmonia-consult.ru/?do=/prezentacii-po-velikoy-otechestv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&#1073;&#1088;&#1077;&#1089;&#1090;&amp;newwindow=1&amp;rlz=1C1GGGE_ruRU525RU565&amp;espv=2&amp;tbm=isch&amp;tbo" TargetMode="External"/><Relationship Id="rId11" Type="http://schemas.openxmlformats.org/officeDocument/2006/relationships/hyperlink" Target="http://yandex.ru/images/search?viewport=wide&amp;text=%D1%81%D0%B5%D0%B2%D0%B0%D1%81%D1%82%D0%BE%D0%BF%D0%BE%D0%BB%D1%8C&#1077;&#1074;&#1072;&#1089;&#1090;&#1086;&#1087;&#1086;&#1083;&#1100;" TargetMode="External"/><Relationship Id="rId5" Type="http://schemas.openxmlformats.org/officeDocument/2006/relationships/hyperlink" Target="https://www.google.ru/search?q=&#1073;&#1088;&#1077;&#1089;&#1090;&amp;newwindow=1&amp;rlz=1C1GGGE_ruRU525RU565&amp;espv-" TargetMode="External"/><Relationship Id="rId15" Type="http://schemas.openxmlformats.org/officeDocument/2006/relationships/hyperlink" Target="http://yandex.ru/images/search?viewport=wide&amp;text=%D0%B3%D0%BE%D1%80%D0%BE%D0%B4%20%D0%B3%D0%B5%D1%80%D0%BE%D0%B9%20%D0%BC%D0%BE%D1%81%D0%BA%D0%B2%D0%B0%20%D1%84%D0%BE%D1%82%D0%BE&amp;" TargetMode="External"/><Relationship Id="rId10" Type="http://schemas.openxmlformats.org/officeDocument/2006/relationships/hyperlink" Target="http://nsportal.ru/nachalnaya-shkola/vospitatelnaya-rabota/2012/01/22/stikhi-o-blokade-leningrada" TargetMode="External"/><Relationship Id="rId4" Type="http://schemas.openxmlformats.org/officeDocument/2006/relationships/hyperlink" Target="https://www.google.ru/search?q=&#1073;&#1088;&#1077;&#1089;&#1090;&amp;newwindow=1&amp;rlz=1C1GGGE_ruRU525RU565&amp;espv" TargetMode="External"/><Relationship Id="rId9" Type="http://schemas.openxmlformats.org/officeDocument/2006/relationships/hyperlink" Target="https://www.google.ru/url?sa=i&amp;rct=j&amp;q=&amp;esrc=s&amp;source=images&amp;cd=&amp;cad=rja&amp;uact=8&amp;ved=0CAYQjB0&amp;url" TargetMode="External"/><Relationship Id="rId14" Type="http://schemas.openxmlformats.org/officeDocument/2006/relationships/hyperlink" Target="http://yandex.ru/images/search?viewport=wide&amp;text=%D0%B3%D0%BE%D1%80%D0%BE%D0%B4%20%D0%B3%D0%B5%D1%80%D0%BE%D0%B9%20%D0%BD%D0%BE%D0%B2%D0%BE%D1%80%D0%BE%D1%81%D1%81%D0%B8%D0%B9%D1%81%D0%BA%20%D1%84%D0%BE%D1%82%D0%BE&amp;img_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305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2 часть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C000"/>
                </a:solidFill>
              </a:rPr>
              <a:t>Города – герои 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лан мероприятий, посвященных 65-ой годовщине Победы в Великой Отечественной войне мобу сош д. Азово Мероприятия Сроки Ответст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9399"/>
            <a:ext cx="8352928" cy="658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Интернет-ресурсы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>
                <a:hlinkClick r:id="rId2"/>
              </a:rPr>
              <a:t>http://www.garmonia-consult.ru/?do=/</a:t>
            </a:r>
            <a:r>
              <a:rPr lang="en-US" sz="1100" dirty="0" smtClean="0">
                <a:hlinkClick r:id="rId2"/>
              </a:rPr>
              <a:t>prezentacii-po-velikoy-otechestven</a:t>
            </a:r>
            <a:endParaRPr lang="ru-RU" sz="1100" dirty="0" smtClean="0"/>
          </a:p>
          <a:p>
            <a:pPr>
              <a:buNone/>
            </a:pPr>
            <a:r>
              <a:rPr lang="en-US" sz="1100" dirty="0" smtClean="0">
                <a:hlinkClick r:id="rId3"/>
              </a:rPr>
              <a:t>http://drinkers.bochonok.ru/ru/diary</a:t>
            </a:r>
            <a:endParaRPr lang="ru-RU" sz="1100" dirty="0" smtClean="0"/>
          </a:p>
          <a:p>
            <a:pPr>
              <a:buNone/>
            </a:pPr>
            <a:r>
              <a:rPr lang="en-US" sz="1100" dirty="0" smtClean="0">
                <a:hlinkClick r:id="rId4"/>
              </a:rPr>
              <a:t>https://www.google.ru/search?q=</a:t>
            </a:r>
            <a:r>
              <a:rPr lang="ru-RU" sz="1100" dirty="0" err="1" smtClean="0">
                <a:hlinkClick r:id="rId4"/>
              </a:rPr>
              <a:t>брест&amp;</a:t>
            </a:r>
            <a:r>
              <a:rPr lang="en-US" sz="1100" dirty="0" err="1" smtClean="0">
                <a:hlinkClick r:id="rId4"/>
              </a:rPr>
              <a:t>newwindow</a:t>
            </a:r>
            <a:r>
              <a:rPr lang="en-US" sz="1100" dirty="0" smtClean="0">
                <a:hlinkClick r:id="rId4"/>
              </a:rPr>
              <a:t>=1&amp;rlz=1C1GGGE_ruRU525RU565&amp;espv</a:t>
            </a:r>
            <a:r>
              <a:rPr lang="ru-RU" sz="1100" dirty="0" smtClean="0"/>
              <a:t> – Брест</a:t>
            </a:r>
          </a:p>
          <a:p>
            <a:pPr>
              <a:buNone/>
            </a:pPr>
            <a:r>
              <a:rPr lang="en-US" sz="1100" dirty="0" smtClean="0">
                <a:hlinkClick r:id="rId5"/>
              </a:rPr>
              <a:t>https://www.google.ru/search?q=</a:t>
            </a:r>
            <a:r>
              <a:rPr lang="ru-RU" sz="1100" dirty="0" err="1" smtClean="0">
                <a:hlinkClick r:id="rId5"/>
              </a:rPr>
              <a:t>брест&amp;</a:t>
            </a:r>
            <a:r>
              <a:rPr lang="en-US" sz="1100" dirty="0" err="1" smtClean="0">
                <a:hlinkClick r:id="rId5"/>
              </a:rPr>
              <a:t>newwindow</a:t>
            </a:r>
            <a:r>
              <a:rPr lang="en-US" sz="1100" dirty="0" smtClean="0">
                <a:hlinkClick r:id="rId5"/>
              </a:rPr>
              <a:t>=1&amp;rlz=1C1GGGE_ruRU525RU565&amp;espv</a:t>
            </a:r>
            <a:r>
              <a:rPr lang="ru-RU" sz="1100" dirty="0" smtClean="0">
                <a:hlinkClick r:id="rId5"/>
              </a:rPr>
              <a:t>-</a:t>
            </a:r>
            <a:r>
              <a:rPr lang="ru-RU" sz="1100" dirty="0" smtClean="0"/>
              <a:t> панорама крепости </a:t>
            </a:r>
          </a:p>
          <a:p>
            <a:pPr>
              <a:buNone/>
            </a:pPr>
            <a:r>
              <a:rPr lang="en-US" sz="1100" dirty="0" smtClean="0">
                <a:hlinkClick r:id="rId6"/>
              </a:rPr>
              <a:t>https://www.google.ru/search?q=</a:t>
            </a:r>
            <a:r>
              <a:rPr lang="ru-RU" sz="1100" dirty="0" err="1" smtClean="0">
                <a:hlinkClick r:id="rId6"/>
              </a:rPr>
              <a:t>брест&amp;</a:t>
            </a:r>
            <a:r>
              <a:rPr lang="en-US" sz="1100" dirty="0" err="1" smtClean="0">
                <a:hlinkClick r:id="rId6"/>
              </a:rPr>
              <a:t>newwindow</a:t>
            </a:r>
            <a:r>
              <a:rPr lang="en-US" sz="1100" dirty="0" smtClean="0">
                <a:hlinkClick r:id="rId6"/>
              </a:rPr>
              <a:t>=1&amp;rlz=1C1GGGE_ruRU525RU565&amp;espv=2&amp;tbm=</a:t>
            </a:r>
            <a:r>
              <a:rPr lang="en-US" sz="1100" dirty="0" err="1" smtClean="0">
                <a:hlinkClick r:id="rId6"/>
              </a:rPr>
              <a:t>isch&amp;tbo</a:t>
            </a:r>
            <a:r>
              <a:rPr lang="ru-RU" sz="1100" dirty="0" smtClean="0"/>
              <a:t> –крепость</a:t>
            </a:r>
          </a:p>
          <a:p>
            <a:pPr>
              <a:buNone/>
            </a:pPr>
            <a:r>
              <a:rPr lang="en-US" sz="1100" dirty="0" smtClean="0">
                <a:hlinkClick r:id="rId7"/>
              </a:rPr>
              <a:t>https://vk.com/topic-52196283_28977577</a:t>
            </a:r>
            <a:r>
              <a:rPr lang="ru-RU" sz="1100" dirty="0" smtClean="0"/>
              <a:t> Смоленск</a:t>
            </a:r>
          </a:p>
          <a:p>
            <a:pPr>
              <a:buNone/>
            </a:pPr>
            <a:r>
              <a:rPr lang="en-US" sz="1100" dirty="0" smtClean="0">
                <a:hlinkClick r:id="rId8"/>
              </a:rPr>
              <a:t>http://findmapplaces.com/12825567</a:t>
            </a:r>
            <a:r>
              <a:rPr lang="ru-RU" sz="1100" dirty="0" smtClean="0">
                <a:hlinkClick r:id="rId8"/>
              </a:rPr>
              <a:t>Ленинград</a:t>
            </a:r>
            <a:endParaRPr lang="ru-RU" sz="1100" dirty="0" smtClean="0"/>
          </a:p>
          <a:p>
            <a:pPr>
              <a:buNone/>
            </a:pPr>
            <a:r>
              <a:rPr lang="en-US" sz="1100" dirty="0" smtClean="0">
                <a:hlinkClick r:id="rId9"/>
              </a:rPr>
              <a:t>https://www.google.ru/url?sa=i&amp;rct=j&amp;q=&amp;esrc=s&amp;source=images&amp;cd=&amp;cad=rja&amp;uact=8&amp;ved=0CAYQjB0&amp;url</a:t>
            </a:r>
            <a:r>
              <a:rPr lang="en-US" sz="1100" dirty="0" smtClean="0"/>
              <a:t>=</a:t>
            </a:r>
            <a:r>
              <a:rPr lang="ru-RU" sz="1100" dirty="0" smtClean="0"/>
              <a:t> Таня </a:t>
            </a:r>
            <a:r>
              <a:rPr lang="ru-RU" sz="1100" dirty="0" err="1" smtClean="0"/>
              <a:t>савичева</a:t>
            </a:r>
            <a:endParaRPr lang="ru-RU" sz="1100" dirty="0" smtClean="0"/>
          </a:p>
          <a:p>
            <a:pPr>
              <a:buNone/>
            </a:pPr>
            <a:r>
              <a:rPr lang="en-US" sz="1100" dirty="0" smtClean="0">
                <a:hlinkClick r:id="rId10"/>
              </a:rPr>
              <a:t>http://nsportal.ru/nachalnaya-shkola/vospitatelnaya-rabota/2012/01/22/stikhi-o-blokade-leningrada</a:t>
            </a:r>
            <a:r>
              <a:rPr lang="ru-RU" sz="1100" dirty="0" smtClean="0"/>
              <a:t> стихи о блокаде Ленинграда</a:t>
            </a:r>
          </a:p>
          <a:p>
            <a:pPr>
              <a:buNone/>
            </a:pPr>
            <a:r>
              <a:rPr lang="en-US" sz="1100" dirty="0" smtClean="0">
                <a:hlinkClick r:id="rId11"/>
              </a:rPr>
              <a:t>http://yandex.ru/images/search?viewport=wide&amp;text=%D1%81%D0%B5%D0%B2%D0%B0%D1%81%D1%82%D0%BE%D0%BF%D0%BE%D0%BB%D1%8C</a:t>
            </a:r>
            <a:r>
              <a:rPr lang="ru-RU" sz="1100" dirty="0" err="1" smtClean="0">
                <a:hlinkClick r:id="rId11"/>
              </a:rPr>
              <a:t>евастополь</a:t>
            </a:r>
            <a:endParaRPr lang="ru-RU" sz="1100" dirty="0" smtClean="0"/>
          </a:p>
          <a:p>
            <a:pPr>
              <a:buNone/>
            </a:pPr>
            <a:r>
              <a:rPr lang="en-US" sz="1100" dirty="0" smtClean="0">
                <a:hlinkClick r:id="rId12"/>
              </a:rPr>
              <a:t>http://yandex.ru/images/search?viewport=wide&amp;text=%D0%BC%D1%83%D1%80%D0%BC%D0%B0%D0%BD%D1%81%D0%BA%20%D0%B3%D0%BE%D1%80%D0%BE%D0%B4</a:t>
            </a:r>
            <a:r>
              <a:rPr lang="ru-RU" sz="1100" dirty="0" smtClean="0"/>
              <a:t> Мурманск </a:t>
            </a:r>
          </a:p>
          <a:p>
            <a:pPr>
              <a:buNone/>
            </a:pPr>
            <a:r>
              <a:rPr lang="en-US" sz="1100" dirty="0" smtClean="0">
                <a:hlinkClick r:id="rId13"/>
              </a:rPr>
              <a:t>http://yandex.ru/images/search?viewport=wide&amp;text=%D0%BA%D0%B5%D1%80%D1%87%D1%8C%D0%B3%D0%BE%D1%80%D0%BE%D0%B4%20%D0%B3%D0%B5%D1%80%D0%BE%D0%B9%20%D1%84%D0%BE%D1%82%D0%BE&amp;img_url</a:t>
            </a:r>
            <a:r>
              <a:rPr lang="ru-RU" sz="1100" dirty="0" smtClean="0"/>
              <a:t> Керчь</a:t>
            </a:r>
          </a:p>
          <a:p>
            <a:pPr>
              <a:buNone/>
            </a:pPr>
            <a:r>
              <a:rPr lang="en-US" sz="1100" dirty="0" smtClean="0">
                <a:hlinkClick r:id="rId14"/>
              </a:rPr>
              <a:t>http://yandex.ru/images/search?viewport=wide&amp;text=%D0%B3%D0%BE%D1%80%D0%BE%D0%B4%20%D0%B3%D0%B5%D1%80%D0%BE%D0%B9%20%D0%BD%D0%BE%D0%B2%D0%BE%D1%80%D0%BE%D1%81%D1%81%D0%B8%D0%B9%D1%81%D0%BA%20%D1%84%D0%BE%D1%82%D0%BE&amp;img_</a:t>
            </a:r>
            <a:r>
              <a:rPr lang="ru-RU" sz="1100" dirty="0" smtClean="0"/>
              <a:t> -Новороссийск</a:t>
            </a:r>
          </a:p>
          <a:p>
            <a:pPr>
              <a:buNone/>
            </a:pPr>
            <a:r>
              <a:rPr lang="en-US" sz="1100" dirty="0" smtClean="0">
                <a:hlinkClick r:id="rId15"/>
              </a:rPr>
              <a:t>http://yandex.ru/images/search?viewport=wide&amp;text=%D0%B3%D0%BE%D1%80%D0%BE%D0%B4%20%D0%B3%D0%B5%D1%80%D0%BE%D0%B9%20%D0%BC%D0%BE%D1%81%D0%BA%D0%B2%D0%B0%20%D1%84%D0%BE%D1%82%D0%BE&amp;</a:t>
            </a:r>
            <a:r>
              <a:rPr lang="ru-RU" sz="1100" dirty="0" smtClean="0"/>
              <a:t> - Москва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Севастополь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Вероника Минина в День Победы посетит город-герой Севастополь - 53 новости"/>
          <p:cNvPicPr>
            <a:picLocks noChangeAspect="1" noChangeArrowheads="1"/>
          </p:cNvPicPr>
          <p:nvPr/>
        </p:nvPicPr>
        <p:blipFill>
          <a:blip r:embed="rId2" cstate="print"/>
          <a:srcRect l="5906" t="3150" r="16132"/>
          <a:stretch>
            <a:fillRect/>
          </a:stretch>
        </p:blipFill>
        <p:spPr bwMode="auto">
          <a:xfrm>
            <a:off x="323528" y="2060848"/>
            <a:ext cx="4752528" cy="4427984"/>
          </a:xfrm>
          <a:prstGeom prst="rect">
            <a:avLst/>
          </a:prstGeom>
          <a:noFill/>
        </p:spPr>
      </p:pic>
      <p:pic>
        <p:nvPicPr>
          <p:cNvPr id="59396" name="Picture 4" descr="ideogram.ru - понемногу обо всем, новости авто, обучающие программы, фото, графика, туризм и отд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34327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Керчь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8370" name="Picture 2" descr="Город-герой Керчь - События - Гордость Украины - Каталог статей - Патриот Укра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20000" cy="5076826"/>
          </a:xfrm>
          <a:prstGeom prst="rect">
            <a:avLst/>
          </a:prstGeom>
          <a:noFill/>
        </p:spPr>
      </p:pic>
      <p:pic>
        <p:nvPicPr>
          <p:cNvPr id="4" name="Picture 5" descr="C:\Users\1\Desktop\800px-Golden_Star_medal_473.jpg"/>
          <p:cNvPicPr>
            <a:picLocks noChangeAspect="1" noChangeArrowheads="1"/>
          </p:cNvPicPr>
          <p:nvPr/>
        </p:nvPicPr>
        <p:blipFill>
          <a:blip r:embed="rId3" cstate="print"/>
          <a:srcRect r="52103"/>
          <a:stretch>
            <a:fillRect/>
          </a:stretch>
        </p:blipFill>
        <p:spPr bwMode="auto">
          <a:xfrm>
            <a:off x="251520" y="260648"/>
            <a:ext cx="1512168" cy="241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Новороссийск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Великая Отечественная - Блог Обычного Школь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54119" cy="4941168"/>
          </a:xfrm>
          <a:prstGeom prst="rect">
            <a:avLst/>
          </a:prstGeom>
          <a:noFill/>
        </p:spPr>
      </p:pic>
      <p:pic>
        <p:nvPicPr>
          <p:cNvPr id="56324" name="Picture 4" descr="Город новороссийск отдых в - Зеленый кофе."/>
          <p:cNvPicPr>
            <a:picLocks noChangeAspect="1" noChangeArrowheads="1"/>
          </p:cNvPicPr>
          <p:nvPr/>
        </p:nvPicPr>
        <p:blipFill>
          <a:blip r:embed="rId3" cstate="print"/>
          <a:srcRect b="14103"/>
          <a:stretch>
            <a:fillRect/>
          </a:stretch>
        </p:blipFill>
        <p:spPr bwMode="auto">
          <a:xfrm>
            <a:off x="467544" y="1556792"/>
            <a:ext cx="8136904" cy="524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ГОРОД-ГЕРОЙ НОВОРОССИЙСК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1024"/>
            <a:ext cx="8218884" cy="5473778"/>
          </a:xfrm>
          <a:prstGeom prst="rect">
            <a:avLst/>
          </a:prstGeom>
          <a:noFill/>
        </p:spPr>
      </p:pic>
      <p:pic>
        <p:nvPicPr>
          <p:cNvPr id="66564" name="Picture 4" descr="Лихославль - Джуб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3274"/>
            <a:ext cx="8712968" cy="6534726"/>
          </a:xfrm>
          <a:prstGeom prst="rect">
            <a:avLst/>
          </a:prstGeom>
          <a:noFill/>
        </p:spPr>
      </p:pic>
      <p:pic>
        <p:nvPicPr>
          <p:cNvPr id="6" name="Picture 5" descr="C:\Users\1\Desktop\800px-Golden_Star_medal_473.jpg"/>
          <p:cNvPicPr>
            <a:picLocks noChangeAspect="1" noChangeArrowheads="1"/>
          </p:cNvPicPr>
          <p:nvPr/>
        </p:nvPicPr>
        <p:blipFill>
          <a:blip r:embed="rId4" cstate="print"/>
          <a:srcRect r="52103"/>
          <a:stretch>
            <a:fillRect/>
          </a:stretch>
        </p:blipFill>
        <p:spPr bwMode="auto">
          <a:xfrm>
            <a:off x="6732240" y="4077072"/>
            <a:ext cx="126444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Тула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68610" name="Picture 2" descr="Картинка Стела, город-герой Тула &quot; Тула &quot; Города России &quot; Города &quot; Картинки 24 - скачать картинки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992888" cy="5099464"/>
          </a:xfrm>
          <a:prstGeom prst="rect">
            <a:avLst/>
          </a:prstGeom>
          <a:noFill/>
        </p:spPr>
      </p:pic>
      <p:pic>
        <p:nvPicPr>
          <p:cNvPr id="68612" name="Picture 4" descr="Город-Герой Т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5"/>
            <a:ext cx="6552728" cy="490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Город-герой Тула. - Фото 16 - Город-герой Тула - Города-герои - Фотографии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888432" cy="6355423"/>
          </a:xfrm>
          <a:prstGeom prst="rect">
            <a:avLst/>
          </a:prstGeom>
          <a:noFill/>
        </p:spPr>
      </p:pic>
      <p:pic>
        <p:nvPicPr>
          <p:cNvPr id="69636" name="Picture 4" descr="День Победы в Туле. Фоторепортаж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5715000" cy="6276975"/>
          </a:xfrm>
          <a:prstGeom prst="rect">
            <a:avLst/>
          </a:prstGeom>
          <a:noFill/>
        </p:spPr>
      </p:pic>
      <p:pic>
        <p:nvPicPr>
          <p:cNvPr id="5" name="Picture 5" descr="C:\Users\1\Desktop\800px-Golden_Star_medal_473.jpg"/>
          <p:cNvPicPr>
            <a:picLocks noChangeAspect="1" noChangeArrowheads="1"/>
          </p:cNvPicPr>
          <p:nvPr/>
        </p:nvPicPr>
        <p:blipFill>
          <a:blip r:embed="rId4" cstate="print"/>
          <a:srcRect r="52103"/>
          <a:stretch>
            <a:fillRect/>
          </a:stretch>
        </p:blipFill>
        <p:spPr bwMode="auto">
          <a:xfrm>
            <a:off x="5652120" y="4581128"/>
            <a:ext cx="126444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Москва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5298" name="Picture 2" descr="Студента МГИМО арестовали за езду возле могилы Неизвестного солдата Новости Казахстана, последние новости Казахст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Бомбёжка 1942 года и другие годы войны Федеральный Патриотический Вес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620000" cy="6267451"/>
          </a:xfrm>
          <a:prstGeom prst="rect">
            <a:avLst/>
          </a:prstGeom>
          <a:noFill/>
        </p:spPr>
      </p:pic>
      <p:pic>
        <p:nvPicPr>
          <p:cNvPr id="61444" name="Picture 4" descr="Soviet Communist Mu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84" y="260648"/>
            <a:ext cx="887341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Бумажная</vt:lpstr>
      <vt:lpstr>Города – герои </vt:lpstr>
      <vt:lpstr>Севастополь</vt:lpstr>
      <vt:lpstr>Керчь </vt:lpstr>
      <vt:lpstr>Новороссийск</vt:lpstr>
      <vt:lpstr>Слайд 5</vt:lpstr>
      <vt:lpstr>Тула </vt:lpstr>
      <vt:lpstr>Слайд 7</vt:lpstr>
      <vt:lpstr>Москва </vt:lpstr>
      <vt:lpstr>Слайд 9</vt:lpstr>
      <vt:lpstr>Слайд 10</vt:lpstr>
      <vt:lpstr>Интернет-ресурсы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– герои </dc:title>
  <dc:creator>1</dc:creator>
  <cp:lastModifiedBy>1</cp:lastModifiedBy>
  <cp:revision>3</cp:revision>
  <dcterms:created xsi:type="dcterms:W3CDTF">2015-01-03T17:59:29Z</dcterms:created>
  <dcterms:modified xsi:type="dcterms:W3CDTF">2015-01-03T18:08:03Z</dcterms:modified>
</cp:coreProperties>
</file>