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88EDBD-614C-4698-BB3E-320AABE07A23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914741-3659-4337-B869-84903170D8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88EDBD-614C-4698-BB3E-320AABE07A23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914741-3659-4337-B869-84903170D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88EDBD-614C-4698-BB3E-320AABE07A23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914741-3659-4337-B869-84903170D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88EDBD-614C-4698-BB3E-320AABE07A23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914741-3659-4337-B869-84903170D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88EDBD-614C-4698-BB3E-320AABE07A23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914741-3659-4337-B869-84903170D8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88EDBD-614C-4698-BB3E-320AABE07A23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914741-3659-4337-B869-84903170D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88EDBD-614C-4698-BB3E-320AABE07A23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914741-3659-4337-B869-84903170D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88EDBD-614C-4698-BB3E-320AABE07A23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914741-3659-4337-B869-84903170D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88EDBD-614C-4698-BB3E-320AABE07A23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914741-3659-4337-B869-84903170D8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88EDBD-614C-4698-BB3E-320AABE07A23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914741-3659-4337-B869-84903170D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88EDBD-614C-4698-BB3E-320AABE07A23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914741-3659-4337-B869-84903170D8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A88EDBD-614C-4698-BB3E-320AABE07A23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4914741-3659-4337-B869-84903170D8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ора олим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Турнир по занимательной ботанике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4509120"/>
            <a:ext cx="6858000" cy="114873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Автор и составитель: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Учитель химии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МБОУ СОШ №68 г. Липецка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Андреева Наталья Владимировна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3638" y="2967335"/>
            <a:ext cx="7496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Восхождение на Олимп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цветы в квартире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0"/>
            <a:ext cx="4427984" cy="6858000"/>
          </a:xfrm>
        </p:spPr>
      </p:pic>
      <p:pic>
        <p:nvPicPr>
          <p:cNvPr id="5" name="Содержимое 4" descr="1338185375_1337891224_1961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1601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Приют «</a:t>
            </a:r>
            <a:r>
              <a:rPr lang="ru-RU" b="1" dirty="0" err="1" smtClean="0">
                <a:solidFill>
                  <a:schemeClr val="bg1"/>
                </a:solidFill>
              </a:rPr>
              <a:t>Агапитос</a:t>
            </a:r>
            <a:r>
              <a:rPr lang="ru-RU" b="1" dirty="0" smtClean="0">
                <a:solidFill>
                  <a:schemeClr val="bg1"/>
                </a:solidFill>
              </a:rPr>
              <a:t>».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err="1" smtClean="0">
                <a:solidFill>
                  <a:schemeClr val="bg1"/>
                </a:solidFill>
              </a:rPr>
              <a:t>Фен-шуй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по-ботанически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2324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Высота 2919м. Пик </a:t>
            </a:r>
            <a:r>
              <a:rPr lang="ru-RU" b="1" dirty="0" err="1" smtClean="0">
                <a:solidFill>
                  <a:schemeClr val="bg1"/>
                </a:solidFill>
              </a:rPr>
              <a:t>Митикас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«Олимпийские всезнайки»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86400" y="4603616"/>
            <a:ext cx="3657600" cy="225438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Команда, первая ответившая на вопрос , получает 1 балл.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d094ff509e16e19ede4033f29ebe4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Олимп покорен</a:t>
            </a: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D (175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1680" y="764704"/>
            <a:ext cx="5544616" cy="5184576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«Цветы, как люди, на добро щедры и, людям нежность отдавая, они цветут, сердца обогревая, как маленькие, теплые костры».</a:t>
            </a:r>
          </a:p>
          <a:p>
            <a:pPr algn="r"/>
            <a:r>
              <a:rPr lang="ru-RU" sz="2800" b="1" i="1" dirty="0" smtClean="0">
                <a:solidFill>
                  <a:srgbClr val="FF0000"/>
                </a:solidFill>
              </a:rPr>
              <a:t> К. Жане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626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Высота первая. «Отгадай растение»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Здесь вас ждут интересные загадки. Правильный ответ – 1 балл. Если одна команда не дает ответа, ход переходит к другой команде.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Удачи!!!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аззл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1999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pokorenie-vershini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Высота вторая. «Собери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пазл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efeu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4121100" cy="48245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Привал. </a:t>
            </a:r>
            <a:b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Интересные факты. Плющ (Хедера)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народе его часто называют вьюном за  вьющиеся и цепляющиеся за опору ветки. Могут вырасти такие экземпляры, которые своими плетями покрывают и стены и потолок комнаты. Ягоды и листья плюща могут вызывать контактный дерматит, воспаление желудка и кишечника, рвоту, бред и даже остановку сердца.</a:t>
            </a:r>
            <a:endParaRPr lang="ru-RU" sz="20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Высота третья. </a:t>
            </a:r>
            <a:br>
              <a:rPr lang="ru-RU" dirty="0" smtClean="0"/>
            </a:br>
            <a:r>
              <a:rPr lang="ru-RU" dirty="0" smtClean="0"/>
              <a:t>«Ботаническая арифметика» </a:t>
            </a:r>
            <a:endParaRPr lang="ru-RU" dirty="0"/>
          </a:p>
        </p:txBody>
      </p:sp>
      <p:pic>
        <p:nvPicPr>
          <p:cNvPr id="5" name="Содержимое 4" descr="карта олимп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524000"/>
            <a:ext cx="3969320" cy="5334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Участники команд получают карточки с задачами. Нужно быстро и правильно решить задачи. Написать решение и сдать ведущему. Максимально за этот конкурс можно получить 5 баллов.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81128"/>
            <a:ext cx="8229600" cy="227687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Высота четвертая. </a:t>
            </a:r>
            <a:br>
              <a:rPr lang="ru-RU" sz="3600" dirty="0" smtClean="0"/>
            </a:br>
            <a:r>
              <a:rPr lang="ru-RU" sz="3600" dirty="0" smtClean="0"/>
              <a:t>«Олимпийский ребус»</a:t>
            </a:r>
            <a:br>
              <a:rPr lang="ru-RU" sz="3600" dirty="0" smtClean="0"/>
            </a:br>
            <a:r>
              <a:rPr lang="ru-RU" sz="2700" dirty="0" smtClean="0"/>
              <a:t>В течение 1-2 минут требуется расшифровать ребус. Максимальное количество баллов – 3.</a:t>
            </a:r>
            <a:endParaRPr lang="ru-RU" sz="27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komnat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4479925" cy="4275237"/>
          </a:xfrm>
        </p:spPr>
      </p:pic>
      <p:pic>
        <p:nvPicPr>
          <p:cNvPr id="8" name="Содержимое 7" descr="rasteni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99992" y="260648"/>
            <a:ext cx="4644008" cy="4248472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Привал. Растения – рекордсмены.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Первое растение, которое расцвело и дало семена в космосе при отсутствии гравитации, - </a:t>
            </a:r>
            <a:r>
              <a:rPr lang="ru-RU" sz="2400" b="1" dirty="0" err="1" smtClean="0">
                <a:solidFill>
                  <a:srgbClr val="FF0000"/>
                </a:solidFill>
              </a:rPr>
              <a:t>арабидопсис</a:t>
            </a:r>
            <a:r>
              <a:rPr lang="ru-RU" sz="2400" b="1" dirty="0" smtClean="0">
                <a:solidFill>
                  <a:srgbClr val="FF0000"/>
                </a:solidFill>
              </a:rPr>
              <a:t>. </a:t>
            </a:r>
            <a:r>
              <a:rPr lang="ru-RU" sz="2400" dirty="0" smtClean="0"/>
              <a:t>Экземпляр его был выращен в 1982 г. на борту русской космической станции «Салют-7». </a:t>
            </a:r>
          </a:p>
          <a:p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Вельвичия </a:t>
            </a:r>
            <a:r>
              <a:rPr lang="ru-RU" sz="2400" b="1" dirty="0" err="1" smtClean="0">
                <a:solidFill>
                  <a:srgbClr val="FF0000"/>
                </a:solidFill>
              </a:rPr>
              <a:t>мирабилис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имеет всего 2 листа, хотя ее возраст может достигать 100 лет. Ее листья вырастают на 5-8 см в год, а самые крупные листья имели размер 8,2 </a:t>
            </a:r>
            <a:r>
              <a:rPr lang="en-US" sz="2400" dirty="0" smtClean="0"/>
              <a:t>x</a:t>
            </a:r>
            <a:r>
              <a:rPr lang="ru-RU" sz="2400" dirty="0" smtClean="0"/>
              <a:t>2 м.</a:t>
            </a:r>
            <a:endParaRPr lang="ru-RU" sz="2400" dirty="0"/>
          </a:p>
        </p:txBody>
      </p:sp>
      <p:pic>
        <p:nvPicPr>
          <p:cNvPr id="7" name="Рисунок 6" descr="вельвичия удивительн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4509120"/>
            <a:ext cx="3563888" cy="2348880"/>
          </a:xfrm>
          <a:prstGeom prst="rect">
            <a:avLst/>
          </a:prstGeom>
        </p:spPr>
      </p:pic>
      <p:pic>
        <p:nvPicPr>
          <p:cNvPr id="8" name="Рисунок 7" descr="арабидопси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2936"/>
            <a:ext cx="1828800" cy="4005064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16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Высота пятая.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«Цветочный кроссворд»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sz="2700" b="1" dirty="0" smtClean="0">
                <a:solidFill>
                  <a:schemeClr val="bg1"/>
                </a:solidFill>
              </a:rPr>
              <a:t>За каждое  правильно отгаданное слово – 1 балл.</a:t>
            </a:r>
            <a:endParaRPr lang="ru-RU" sz="27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892fe85eed3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564904"/>
            <a:ext cx="3275856" cy="429309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185</TotalTime>
  <Words>283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Турнир по занимательной ботанике</vt:lpstr>
      <vt:lpstr>Слайд 2</vt:lpstr>
      <vt:lpstr>Высота первая. «Отгадай растение»</vt:lpstr>
      <vt:lpstr>Высота вторая. «Собери пазл»</vt:lpstr>
      <vt:lpstr>Привал.  Интересные факты. Плющ (Хедера)</vt:lpstr>
      <vt:lpstr>Высота третья.  «Ботаническая арифметика» </vt:lpstr>
      <vt:lpstr>Высота четвертая.  «Олимпийский ребус» В течение 1-2 минут требуется расшифровать ребус. Максимальное количество баллов – 3.</vt:lpstr>
      <vt:lpstr>Привал. Растения – рекордсмены.</vt:lpstr>
      <vt:lpstr>Высота пятая.  «Цветочный кроссворд» За каждое  правильно отгаданное слово – 1 балл.</vt:lpstr>
      <vt:lpstr>Приют «Агапитос». Фен-шуй по-ботанически</vt:lpstr>
      <vt:lpstr>Высота 2919м. Пик Митикас. «Олимпийские всезнайки»</vt:lpstr>
      <vt:lpstr>Олимп покорен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KIA</dc:creator>
  <cp:lastModifiedBy>KIA</cp:lastModifiedBy>
  <cp:revision>22</cp:revision>
  <dcterms:created xsi:type="dcterms:W3CDTF">2014-03-02T15:13:02Z</dcterms:created>
  <dcterms:modified xsi:type="dcterms:W3CDTF">2014-05-07T15:52:11Z</dcterms:modified>
</cp:coreProperties>
</file>