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6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1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2C0-432E-4802-8B39-346314DC1F78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5365-2989-43FD-8FBD-2BEA61E3A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2C0-432E-4802-8B39-346314DC1F78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5365-2989-43FD-8FBD-2BEA61E3A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2C0-432E-4802-8B39-346314DC1F78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5365-2989-43FD-8FBD-2BEA61E3A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2C0-432E-4802-8B39-346314DC1F78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5365-2989-43FD-8FBD-2BEA61E3A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2C0-432E-4802-8B39-346314DC1F78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5365-2989-43FD-8FBD-2BEA61E3A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2C0-432E-4802-8B39-346314DC1F78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5365-2989-43FD-8FBD-2BEA61E3A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2C0-432E-4802-8B39-346314DC1F78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5365-2989-43FD-8FBD-2BEA61E3A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2C0-432E-4802-8B39-346314DC1F78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5365-2989-43FD-8FBD-2BEA61E3A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2C0-432E-4802-8B39-346314DC1F78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5365-2989-43FD-8FBD-2BEA61E3A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2C0-432E-4802-8B39-346314DC1F78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5365-2989-43FD-8FBD-2BEA61E3A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2C0-432E-4802-8B39-346314DC1F78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5365-2989-43FD-8FBD-2BEA61E3A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562C0-432E-4802-8B39-346314DC1F78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5365-2989-43FD-8FBD-2BEA61E3A7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antlab.ru/autor5335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«Слово </a:t>
            </a:r>
            <a:r>
              <a:rPr lang="ru-RU" sz="6000" b="1" dirty="0" err="1">
                <a:solidFill>
                  <a:srgbClr val="C00000"/>
                </a:solidFill>
                <a:latin typeface="Monotype Corsiva" pitchFamily="66" charset="0"/>
              </a:rPr>
              <a:t>астафьевское</a:t>
            </a:r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 воистину как живая вода…»</a:t>
            </a:r>
            <a:r>
              <a:rPr lang="en-US" dirty="0"/>
              <a:t/>
            </a:r>
            <a:br>
              <a:rPr lang="en-US" dirty="0"/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(Рекомендательный обзор произведений В.П. Астафьева)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641BF7"/>
                </a:solidFill>
              </a:rPr>
              <a:t>Автор: </a:t>
            </a:r>
            <a:r>
              <a:rPr lang="ru-RU" sz="2400" b="1" dirty="0" err="1" smtClean="0">
                <a:solidFill>
                  <a:srgbClr val="641BF7"/>
                </a:solidFill>
              </a:rPr>
              <a:t>Кадо</a:t>
            </a:r>
            <a:r>
              <a:rPr lang="ru-RU" sz="2400" b="1" dirty="0" smtClean="0">
                <a:solidFill>
                  <a:srgbClr val="641BF7"/>
                </a:solidFill>
              </a:rPr>
              <a:t> С.Ю. зав. </a:t>
            </a:r>
            <a:r>
              <a:rPr lang="ru-RU" sz="2400" b="1" dirty="0" err="1" smtClean="0">
                <a:solidFill>
                  <a:srgbClr val="641BF7"/>
                </a:solidFill>
              </a:rPr>
              <a:t>билиотекой</a:t>
            </a:r>
            <a:r>
              <a:rPr lang="ru-RU" sz="2400" b="1" dirty="0" smtClean="0">
                <a:solidFill>
                  <a:srgbClr val="641BF7"/>
                </a:solidFill>
              </a:rPr>
              <a:t> МОУ </a:t>
            </a:r>
            <a:r>
              <a:rPr lang="ru-RU" sz="2400" b="1" dirty="0" err="1" smtClean="0">
                <a:solidFill>
                  <a:srgbClr val="641BF7"/>
                </a:solidFill>
              </a:rPr>
              <a:t>Кыштовской</a:t>
            </a:r>
            <a:r>
              <a:rPr lang="ru-RU" sz="2400" b="1" dirty="0" smtClean="0">
                <a:solidFill>
                  <a:srgbClr val="641BF7"/>
                </a:solidFill>
              </a:rPr>
              <a:t> средней школы №2</a:t>
            </a:r>
            <a:endParaRPr lang="en-US" sz="2400" b="1" dirty="0">
              <a:solidFill>
                <a:srgbClr val="641BF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Астафьев </a:t>
            </a:r>
            <a:r>
              <a:rPr lang="ru-RU" sz="3600" b="1" dirty="0"/>
              <a:t>В.П. Последний поклон.- М.: </a:t>
            </a:r>
            <a:r>
              <a:rPr lang="ru-RU" sz="3600" b="1" dirty="0" err="1" smtClean="0"/>
              <a:t>Эксмо</a:t>
            </a:r>
            <a:r>
              <a:rPr lang="ru-RU" sz="3600" b="1" dirty="0" smtClean="0"/>
              <a:t>, </a:t>
            </a:r>
            <a:r>
              <a:rPr lang="ru-RU" sz="3600" b="1" dirty="0"/>
              <a:t>2010 г.-780 с. – (Русская классика)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90063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Повествуя о деревенской жизни в трудные 30-40-е, Астафьев передает исповедь этого поколения.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не только исповедь, но и благодарность судьбе за возможность общения с природой, с людьми, умевшими жить "миром", спасая ребятишек от голода, воспитывая в них трудолюбие и правдивость и умение радоваться малому даже в самые горькие дни своей жизни.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14327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Астафьев  </a:t>
            </a:r>
            <a:r>
              <a:rPr lang="ru-RU" sz="3200" b="1" dirty="0"/>
              <a:t>В.П. Царь-рыба.- Детская литература, 2003.- 430с. – (Школьная библиотека)</a:t>
            </a:r>
            <a:endParaRPr lang="en-US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"Так что же я ищу? Отчего мучаюсь? Почему? Зачем? Нет мне ответа". Виктор Астафьев не дает готовых ответов на поставленные в повествовании вопросы. От читателя требуется мужество, доброта, мудрость, чтобы понять: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царь-рыбу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сможет спасти только человек. Это задача настоящего и будущего.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278608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vetlana\Рабочий стол\астафьев\83197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8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Астафьев В.П. </a:t>
            </a:r>
            <a:r>
              <a:rPr lang="ru-RU" sz="3200" b="1" dirty="0" err="1"/>
              <a:t>Затеси</a:t>
            </a:r>
            <a:r>
              <a:rPr lang="ru-RU" sz="3200" b="1" dirty="0"/>
              <a:t>.- Красноярск: Красноярское книжное изд-во, 2003 г.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Затеси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- это зарубка, срез,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стёс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сделанный чем-то острым на дереве. Это метка, которая указывает дорогу, тропинку..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Астафьевские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затеси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» тоже оставляют зарубки, только в нашем сердце, в душе, в нашей памяти. Эти короткие записи- миниатюры позволяют автору вести  задушевную беседу с читателем, исповедоваться перед ним.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07183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Астафьев В.П. Печальный детектив.- М.: </a:t>
            </a:r>
            <a:r>
              <a:rPr lang="ru-RU" sz="3200" b="1" dirty="0" err="1"/>
              <a:t>Эксмо</a:t>
            </a:r>
            <a:r>
              <a:rPr lang="ru-RU" sz="3200" b="1" dirty="0"/>
              <a:t>, 2004г.- 992с.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6863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Цепь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рассказов о жизни и о работе главного героя Леонида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Сошнина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переплетается с цепью горестных новелл, рассказанных самим автором, с болью и досадой. На страницы романа выплеснулась острая боль автора за людей наших, за наше бытие, беспокойство за будущее страны.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286148" cy="4643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Астафьев В.П. Прокляты и убиты. Роман.- М.: Детская литература, 2003 г.- 430с.-(Школьная библиотека</a:t>
            </a:r>
            <a:endParaRPr lang="en-US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Герой книги Коля Рындин произносит слова старообрядческой стихари, расшифровывающей название романа: «Все, кто сеет на земле смуту, войны и братоубийство, будут прокляты и убиты».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314327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14678" y="714356"/>
            <a:ext cx="5443518" cy="574040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«Первостепенная задача писателя – противостоять злу, утверждая добро» -, говорил Астафьев. Так он и делал. Он не идеализировал своих героев, не щадил ни героев, ни читателей. Читать Астафьева – не развлечение, так как его книги в ответ на искренность  писателя ждут от читателя, прежде всего, совестливой требовательности к самому себе. </a:t>
            </a:r>
            <a:r>
              <a:rPr lang="ru-RU" b="1" dirty="0">
                <a:solidFill>
                  <a:srgbClr val="C00000"/>
                </a:solidFill>
              </a:rPr>
              <a:t>Если вы готовы думать, чувствовать, сопереживать –читайте книги Виктора Петровича Астафьева!</a:t>
            </a:r>
            <a:endParaRPr lang="en-US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</a:rPr>
              <a:t> 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8" name="Picture 7" descr="сканирование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1285860"/>
            <a:ext cx="3177931" cy="3714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. </a:t>
            </a:r>
            <a:r>
              <a:rPr lang="ru-RU" i="1" dirty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</a:rPr>
              <a:t>Он 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</a:rPr>
              <a:t>пишет только то, чем сам живёт, что есть его день и быт, его любовь и ненависть, его собственное сердце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</a:rPr>
              <a:t>.»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(В. Курбатов)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Svetlana\Рабочий стол\астафьев\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738281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Истину ищут нехожеными дорогами. И такая, своя нехоженая дорога была у замечательного писателя –</a:t>
            </a:r>
            <a:r>
              <a:rPr lang="ru-RU" b="1" dirty="0">
                <a:solidFill>
                  <a:srgbClr val="C00000"/>
                </a:solidFill>
              </a:rPr>
              <a:t>Виктора Петровича Астафьева.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По дороге своего творчества он шел от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незаемного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житейского опыта, от пережитого, всегда памятуя о том, что истина добывается не логикой, а всей жизнью.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Svetlana\Рабочий стол\астафьев\26c8c6eb009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328" y="1071546"/>
            <a:ext cx="4436110" cy="4296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210080" cy="519749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641BF7"/>
                </a:solidFill>
              </a:rPr>
              <a:t>Любовь к Родине, родной природе, способность особенно сильно чувствовать, особенно зорко видеть, замечать то, что скрыто от взгляда ленивого и равнодушного, характерно для него и его творчества.</a:t>
            </a:r>
            <a:endParaRPr lang="en-US" b="1" dirty="0">
              <a:solidFill>
                <a:srgbClr val="641BF7"/>
              </a:solidFill>
            </a:endParaRPr>
          </a:p>
        </p:txBody>
      </p:sp>
      <p:pic>
        <p:nvPicPr>
          <p:cNvPr id="3074" name="Picture 2" descr="C:\Documents and Settings\Svetlana\Рабочий стол\астафьев\i_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3119" y="1142984"/>
            <a:ext cx="3540190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641BF7"/>
                </a:solidFill>
              </a:rPr>
              <a:t/>
            </a:r>
            <a:br>
              <a:rPr lang="ru-RU" sz="3200" dirty="0" smtClean="0">
                <a:solidFill>
                  <a:srgbClr val="641BF7"/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Удивительным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даром он обладает - даром “рисовать словами” так же, как художник рисует карандашом.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4" descr="DSC0243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4804820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 descr="DSC023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14752"/>
            <a:ext cx="3237936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1905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8604"/>
            <a:ext cx="1905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42"/>
            <a:ext cx="1905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28604"/>
            <a:ext cx="1905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714620"/>
            <a:ext cx="1905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571876"/>
            <a:ext cx="1905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3214686"/>
            <a:ext cx="1905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3357562"/>
            <a:ext cx="1905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hlinkClick r:id="rId2"/>
              </a:rPr>
              <a:t/>
            </a:r>
            <a:br>
              <a:rPr lang="ru-RU" sz="3600" b="1" dirty="0" smtClean="0">
                <a:hlinkClick r:id="rId2"/>
              </a:rPr>
            </a:br>
            <a:r>
              <a:rPr lang="ru-RU" sz="3100" b="1" dirty="0" smtClean="0"/>
              <a:t>Астафьев </a:t>
            </a:r>
            <a:r>
              <a:rPr lang="ru-RU" sz="3100" b="1" dirty="0"/>
              <a:t>В.П. Кража. – Красноярск: Красноярское книжное издательство, 1983 г.- 248с.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Чтобы строить отношения с окружающим миром, защитить добро в себе, нужны сознание и совесть, личная ответственность за свои поступки, умение понять – и от меня многое в этом мире зависит. О том, как  строить отношения с миром, размышляют и герой повести, и ее автор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www.fantlab.ru/images/editions/big/24625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328614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/>
              <a:t>Астафьев В.П. Звездопад.- М.: </a:t>
            </a:r>
            <a:r>
              <a:rPr lang="ru-RU" sz="3600" b="1" dirty="0" smtClean="0"/>
              <a:t>Современник Сибирское отделение</a:t>
            </a:r>
            <a:r>
              <a:rPr lang="en-US" sz="3600" b="1" dirty="0" smtClean="0"/>
              <a:t>, </a:t>
            </a:r>
            <a:r>
              <a:rPr lang="en-US" sz="3600" b="1" dirty="0"/>
              <a:t>1990 г</a:t>
            </a:r>
            <a:r>
              <a:rPr lang="ru-RU" sz="3600" b="1" dirty="0"/>
              <a:t>.-556с.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…сейчас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Ерофеев, взрослый человек, вспоминает о себе в войну, о своей трудной солдатской судьбе, о своей любви, о том, какой она была чистой и достойной преклонения, о незабываемости и неистребимости такой любви.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321471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Астафьев </a:t>
            </a:r>
            <a:r>
              <a:rPr lang="ru-RU" sz="3600" b="1" dirty="0"/>
              <a:t>В.П. Пастух и пастушка.- М</a:t>
            </a:r>
            <a:r>
              <a:rPr lang="ru-RU" sz="3600" b="1" dirty="0" smtClean="0"/>
              <a:t>.: Советская Россия, </a:t>
            </a:r>
            <a:r>
              <a:rPr lang="ru-RU" sz="3600" b="1" dirty="0"/>
              <a:t>1989 г.-608 с.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3600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«Современная пастораль» — такой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подзаголовок дал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писатель своей повести «Пастух и пастушка», в которой есть любовь, есть счастье — эти главные приметы традиционной пасторали. И это в атмосфере войны, густо насыщенную болью, неистовством, ожесточением, страданием, кровью.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143272" cy="4643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611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«Слово астафьевское воистину как живая вода…» (Рекомендательный обзор произведений В.П. Астафьева) </vt:lpstr>
      <vt:lpstr>.   «Он пишет только то, чем сам живёт, что есть его день и быт, его любовь и ненависть, его собственное сердце.» (В. Курбатов) </vt:lpstr>
      <vt:lpstr>Слайд 3</vt:lpstr>
      <vt:lpstr>Слайд 4</vt:lpstr>
      <vt:lpstr> Удивительным даром он обладает - даром “рисовать словами” так же, как художник рисует карандашом. </vt:lpstr>
      <vt:lpstr>Слайд 6</vt:lpstr>
      <vt:lpstr> Астафьев В.П. Кража. – Красноярск: Красноярское книжное издательство, 1983 г.- 248с. </vt:lpstr>
      <vt:lpstr>Астафьев В.П. Звездопад.- М.: Современник Сибирское отделение, 1990 г.-556с. </vt:lpstr>
      <vt:lpstr>  Астафьев В.П. Пастух и пастушка.- М.: Советская Россия, 1989 г.-608 с.   </vt:lpstr>
      <vt:lpstr> Астафьев В.П. Последний поклон.- М.: Эксмо, 2010 г.-780 с. – (Русская классика) </vt:lpstr>
      <vt:lpstr>Астафьев  В.П. Царь-рыба.- Детская литература, 2003.- 430с. – (Школьная библиотека)</vt:lpstr>
      <vt:lpstr>Слайд 12</vt:lpstr>
      <vt:lpstr>Астафьев В.П. Затеси.- Красноярск: Красноярское книжное изд-во, 2003 г. </vt:lpstr>
      <vt:lpstr>Астафьев В.П. Печальный детектив.- М.: Эксмо, 2004г.- 992с. </vt:lpstr>
      <vt:lpstr>Астафьев В.П. Прокляты и убиты. Роман.- М.: Детская литература, 2003 г.- 430с.-(Школьная библиотека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«Слово астафьевское воистину как живая вода…» (Рекомендательный обзор произведений В.П. Астафьева) </dc:title>
  <dc:creator>Svetlana</dc:creator>
  <cp:lastModifiedBy>Svetlana</cp:lastModifiedBy>
  <cp:revision>11</cp:revision>
  <dcterms:created xsi:type="dcterms:W3CDTF">2011-03-14T14:34:15Z</dcterms:created>
  <dcterms:modified xsi:type="dcterms:W3CDTF">2011-03-14T16:24:04Z</dcterms:modified>
</cp:coreProperties>
</file>