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CB1AE-A432-4451-8DE7-C1950745F02A}" type="datetimeFigureOut">
              <a:rPr lang="ru-RU" smtClean="0"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BB8AA-6A11-4557-8711-3DE934E66AA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Татьяна\тула 10 класс\DSC034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425575" y="-561975"/>
            <a:ext cx="11996738" cy="7983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Татьяна\тула 10 класс\DSC0349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Татьяна\тула 10 класс\DSC035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Татьяна\тула 10 класс\DSC035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D:\Татьяна\тула 10 класс\DSC03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5974" y="1600200"/>
            <a:ext cx="30120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Татьяна\тула 10 класс\DSC036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Татьяна\тула 10 класс\DSC0344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65974" y="1600200"/>
            <a:ext cx="3012052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Татьяна\тула 10 класс\DSC03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Татьяна\тула 10 класс\DSC0344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Татьяна\тула 10 класс\DSC034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Татьяна\тула 10 класс\DSC0348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Татьяна\тула 10 класс\DSC034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Татьяна\тула 10 класс\DSC034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Татьяна\тула 10 класс\DSC0349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71603" y="1600200"/>
            <a:ext cx="6800793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леха</dc:creator>
  <cp:lastModifiedBy>леха</cp:lastModifiedBy>
  <cp:revision>2</cp:revision>
  <dcterms:created xsi:type="dcterms:W3CDTF">2013-11-03T18:49:47Z</dcterms:created>
  <dcterms:modified xsi:type="dcterms:W3CDTF">2013-11-03T19:01:27Z</dcterms:modified>
</cp:coreProperties>
</file>