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72" r:id="rId2"/>
    <p:sldId id="259" r:id="rId3"/>
    <p:sldId id="273" r:id="rId4"/>
    <p:sldId id="274" r:id="rId5"/>
    <p:sldId id="267" r:id="rId6"/>
    <p:sldId id="263" r:id="rId7"/>
    <p:sldId id="265" r:id="rId8"/>
    <p:sldId id="260" r:id="rId9"/>
    <p:sldId id="271" r:id="rId10"/>
    <p:sldId id="276" r:id="rId11"/>
    <p:sldId id="258" r:id="rId12"/>
    <p:sldId id="262" r:id="rId13"/>
    <p:sldId id="261" r:id="rId14"/>
    <p:sldId id="264" r:id="rId15"/>
    <p:sldId id="270" r:id="rId16"/>
    <p:sldId id="268" r:id="rId17"/>
    <p:sldId id="275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35" autoAdjust="0"/>
    <p:restoredTop sz="94563" autoAdjust="0"/>
  </p:normalViewPr>
  <p:slideViewPr>
    <p:cSldViewPr>
      <p:cViewPr varScale="1">
        <p:scale>
          <a:sx n="72" d="100"/>
          <a:sy n="72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7D9668-CA60-4005-A8A9-FC54CD2CD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43452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ECE2-0456-47BA-8E8B-94F2C0120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61986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0175-153C-4627-9595-3326CEA00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72627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3B97-B7B6-4048-80DD-F7A686ADF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88758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D44A1-D980-4950-8186-912CBD83A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3435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24927-3409-4A05-8A98-291CDD306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316522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40757-6478-4C76-B2C8-1636F46D0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89945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D2837-99D3-4842-82C3-A755E2347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49793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E4693-B211-49C1-BE76-0DF71F5E4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01727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41016-514D-4080-A6CA-CAFD6DE13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33985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D322C-45BA-4245-A606-A1411B775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30696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AF2599C-F69D-488F-8554-83D18105F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advTm="5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/>
              <a:t>Детский театр моды «Грация»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МАОУДОД «Центр эстетического  воспитания детей»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Детали украшены пуговицами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4" descr="DSC_00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33988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SC_003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484313"/>
            <a:ext cx="34004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Городской фестиваль «Бал цветов»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6" name="Picture 4" descr="IMGP03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187575"/>
            <a:ext cx="547211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Бал цвето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636838"/>
            <a:ext cx="25908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Городской фестиваль «Бал цветов»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600200"/>
            <a:ext cx="5843587" cy="29083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0" name="Picture 4" descr="бал цветов 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2708275"/>
            <a:ext cx="24685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IMGP069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5905500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Городской конкурс  «Лучшая авторская коллекция»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4" name="Picture 4" descr="Мир внутри нас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488" y="2997200"/>
            <a:ext cx="24495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IMGP032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6116638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Городской фестиваль славянского костюма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32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4" descr="Славянский народный костю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276475"/>
            <a:ext cx="25796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L7344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5653088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smtClean="0"/>
              <a:t>Награждение Главой ЗГО 2011г</a:t>
            </a:r>
            <a:r>
              <a:rPr lang="ru-RU" smtClean="0"/>
              <a:t>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7412" name="Picture 4" descr="065 - Дарова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01775"/>
            <a:ext cx="76327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После встречи у Главы ЗГО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6" name="Picture 4" descr="IMGP00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6548437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0" name="Rectangle 2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Коллекция «Вселенские модницы»</a:t>
            </a:r>
          </a:p>
        </p:txBody>
      </p:sp>
      <p:pic>
        <p:nvPicPr>
          <p:cNvPr id="19459" name="Picture 4" descr="IMGP03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619250"/>
            <a:ext cx="6985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Коллекция «Отделкой золотой блистает мой клинок»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4" name="Picture 4" descr="DSC_00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47788"/>
            <a:ext cx="87995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Коллекция «Малахитовая фантазия»</a:t>
            </a: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7494587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Региональный конкурс «Зелёная  планета»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100" name="Picture 4" descr="коллекция Москов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555875"/>
            <a:ext cx="511175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Планета дет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30861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Награды 2012-2013 учебного года</a:t>
            </a:r>
          </a:p>
        </p:txBody>
      </p:sp>
      <p:pic>
        <p:nvPicPr>
          <p:cNvPr id="3" name="Рисунок 2" descr="F:\дипломы 2013\твой успех 2013\Грац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888432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F:\дипломы 2013\приглашение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52839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" name="Рисунок 2" descr="F:\Дипломы 2012\Новое поколение выбирает\Новое поколение выбирает 1 место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512060" cy="347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F:\Дипломы 2012\Жар-птица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726535"/>
            <a:ext cx="2151241" cy="3140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Дипломы 2012\Новое поколение выбирает\Новое поколение выбирает 2 место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2349" y="1607273"/>
            <a:ext cx="2439035" cy="3378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628800"/>
            <a:ext cx="1548130" cy="2190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F:\SAM_043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791042"/>
            <a:ext cx="2487930" cy="1865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SAM_043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791042"/>
            <a:ext cx="2736304" cy="1781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SAM_152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2525390" cy="1839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97069"/>
            <a:ext cx="1628775" cy="2303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F:\SAM_1213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290060"/>
            <a:ext cx="2296160" cy="1722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4" name="Picture 4" descr="SL7320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064500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Палаточный лагерь «Зелёная планета»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4" descr="палаточный лагерь Планета детей 2008 1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6913563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Региональный конкурс «Серебряная нить»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2" name="Picture 4" descr="Серебряная нит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989138"/>
            <a:ext cx="306546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hoto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800" y="1700213"/>
            <a:ext cx="33813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Областной конкурс «Я сама»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4" descr="Я сам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30607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DSC_00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327025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Областной фестиваль детских театров мод. 2009год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4" descr="Фестиваль театров моды 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800" y="2205038"/>
            <a:ext cx="22748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Изображение 0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012950"/>
            <a:ext cx="5545137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Жар-птица 20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100" y="2205038"/>
            <a:ext cx="28829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IMG_05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58674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Областной конкурс «Жар-Птица» </a:t>
            </a:r>
            <a:br>
              <a:rPr lang="ru-RU" sz="4000" smtClean="0"/>
            </a:br>
            <a:r>
              <a:rPr lang="ru-RU" sz="4000" smtClean="0"/>
              <a:t>2011год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Детали коллекции «Отделкой золотой блистает мой клинок»</a:t>
            </a:r>
            <a:r>
              <a:rPr lang="ru-RU" sz="2400" smtClean="0"/>
              <a:t> </a:t>
            </a:r>
          </a:p>
        </p:txBody>
      </p:sp>
      <p:pic>
        <p:nvPicPr>
          <p:cNvPr id="11267" name="Picture 4" descr="DSC_00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3352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DSC_00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013" y="1557338"/>
            <a:ext cx="3306762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432</TotalTime>
  <Words>116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Garamond</vt:lpstr>
      <vt:lpstr>Arial</vt:lpstr>
      <vt:lpstr>Wingdings</vt:lpstr>
      <vt:lpstr>Calibri</vt:lpstr>
      <vt:lpstr>Течение</vt:lpstr>
      <vt:lpstr>Детский театр моды «Грация»</vt:lpstr>
      <vt:lpstr>Региональный конкурс «Зелёная  планета»</vt:lpstr>
      <vt:lpstr>Презентация PowerPoint</vt:lpstr>
      <vt:lpstr>Палаточный лагерь «Зелёная планета»</vt:lpstr>
      <vt:lpstr>Региональный конкурс «Серебряная нить»</vt:lpstr>
      <vt:lpstr>Областной конкурс «Я сама»</vt:lpstr>
      <vt:lpstr>Областной фестиваль детских театров мод. 2009год</vt:lpstr>
      <vt:lpstr>Областной конкурс «Жар-Птица»  2011год</vt:lpstr>
      <vt:lpstr>Детали коллекции «Отделкой золотой блистает мой клинок» </vt:lpstr>
      <vt:lpstr>Детали украшены пуговицами</vt:lpstr>
      <vt:lpstr>Городской фестиваль «Бал цветов»</vt:lpstr>
      <vt:lpstr>Городской фестиваль «Бал цветов»</vt:lpstr>
      <vt:lpstr>Городской конкурс  «Лучшая авторская коллекция»</vt:lpstr>
      <vt:lpstr>Городской фестиваль славянского костюма</vt:lpstr>
      <vt:lpstr>Награждение Главой ЗГО 2011г.</vt:lpstr>
      <vt:lpstr>После встречи у Главы ЗГО</vt:lpstr>
      <vt:lpstr>Коллекция «Вселенские модницы»</vt:lpstr>
      <vt:lpstr>Коллекция «Отделкой золотой блистает мой клинок»</vt:lpstr>
      <vt:lpstr>Коллекция «Малахитовая фантазия»</vt:lpstr>
      <vt:lpstr>Награды 2012-2013 учебного года</vt:lpstr>
      <vt:lpstr>Презентация PowerPoint</vt:lpstr>
      <vt:lpstr>Презентация PowerPoint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DNS</cp:lastModifiedBy>
  <cp:revision>15</cp:revision>
  <dcterms:created xsi:type="dcterms:W3CDTF">2011-11-22T15:05:09Z</dcterms:created>
  <dcterms:modified xsi:type="dcterms:W3CDTF">2013-11-03T16:56:10Z</dcterms:modified>
</cp:coreProperties>
</file>