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0" r:id="rId5"/>
    <p:sldId id="265" r:id="rId6"/>
    <p:sldId id="266" r:id="rId7"/>
    <p:sldId id="269" r:id="rId8"/>
    <p:sldId id="272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68B-ECAE-4588-AE57-B2D0A391856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07B-29D7-455F-984B-145B9BC7F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68B-ECAE-4588-AE57-B2D0A391856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07B-29D7-455F-984B-145B9BC7F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68B-ECAE-4588-AE57-B2D0A391856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07B-29D7-455F-984B-145B9BC7F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68B-ECAE-4588-AE57-B2D0A391856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07B-29D7-455F-984B-145B9BC7F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68B-ECAE-4588-AE57-B2D0A391856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07B-29D7-455F-984B-145B9BC7F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68B-ECAE-4588-AE57-B2D0A391856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07B-29D7-455F-984B-145B9BC7F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68B-ECAE-4588-AE57-B2D0A391856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07B-29D7-455F-984B-145B9BC7F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68B-ECAE-4588-AE57-B2D0A391856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07B-29D7-455F-984B-145B9BC7F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68B-ECAE-4588-AE57-B2D0A391856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07B-29D7-455F-984B-145B9BC7F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68B-ECAE-4588-AE57-B2D0A391856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07B-29D7-455F-984B-145B9BC7F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968B-ECAE-4588-AE57-B2D0A391856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007B-29D7-455F-984B-145B9BC7F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968B-ECAE-4588-AE57-B2D0A391856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A007B-29D7-455F-984B-145B9BC7F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f164196c5514744c500cf89865435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Les-kak-prirodnoe-soobschest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5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8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9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CHasche-vsego-bolota-obrazujutsja-v-nizinakh-v-vodojomakh-so-stojachej-vodo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Voda-v-nikh-zastaivaetsja-i-postepenno-zarastaet-rjaskoj-kamysh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173e5919ab4fbf5fc797e90a6a1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5dea942879b28fff317076b207d78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4735f31f5528060729756389d18a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Rastenija-pol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Rastenija-pol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0458"/>
          </a:xfr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-004-Lesnye-etaz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Les-kak-prirodnoe-soobschest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Акрам</dc:creator>
  <cp:lastModifiedBy>Валерий</cp:lastModifiedBy>
  <cp:revision>10</cp:revision>
  <dcterms:created xsi:type="dcterms:W3CDTF">2013-05-28T15:05:10Z</dcterms:created>
  <dcterms:modified xsi:type="dcterms:W3CDTF">2014-05-14T16:15:55Z</dcterms:modified>
</cp:coreProperties>
</file>