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C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0&amp;text=%D0%BA%D0%B0%D1%80%D1%82%D0%B8%D0%BD%D0%BA%D0%B8%20%D0%BD%D0%B0%20%D0%BC%D0%B0%D1%82%D0%B5%D0%BC%D0%B0%D0%B8%D1%87%D0%B5%D1%81%D0%BA%D1%83%D1%8E%20%D1%82%D0%B5%D0%BC%D1%83&amp;noreask=1&amp;pos=2&amp;lr=197&amp;rpt=simage&amp;uinfo=ww-1263-wh-876-fw-1038-fh-598-pd-1&amp;img_url=http%3A%2F%2Fschool7.unn.ru%2Fimages%2Fstories%2Fnew%2F6422870_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257.ru/www/admin/dat/jphoto/idsale/450/5088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2496931" cy="3270629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5292080" y="3501008"/>
            <a:ext cx="2088232" cy="2016224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люс 4"/>
          <p:cNvSpPr/>
          <p:nvPr/>
        </p:nvSpPr>
        <p:spPr>
          <a:xfrm>
            <a:off x="6444208" y="476672"/>
            <a:ext cx="1944216" cy="1440160"/>
          </a:xfrm>
          <a:prstGeom prst="mathPlus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е равно 5"/>
          <p:cNvSpPr/>
          <p:nvPr/>
        </p:nvSpPr>
        <p:spPr>
          <a:xfrm>
            <a:off x="827584" y="4509120"/>
            <a:ext cx="1728192" cy="1224136"/>
          </a:xfrm>
          <a:prstGeom prst="mathNotEqua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08571" y="2204864"/>
            <a:ext cx="9268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79077" y="1340768"/>
            <a:ext cx="37858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76002" y="2967335"/>
            <a:ext cx="3792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5865" y="1052736"/>
            <a:ext cx="33722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Кроссворд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42900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98884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62880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6876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ч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0872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4868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90872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Л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1268760"/>
            <a:ext cx="432048" cy="36004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268760"/>
            <a:ext cx="432048" cy="36004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126876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1268760"/>
            <a:ext cx="432048" cy="36004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548680"/>
            <a:ext cx="504056" cy="360040"/>
          </a:xfrm>
          <a:prstGeom prst="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548680"/>
            <a:ext cx="360040" cy="360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51720" y="306896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270892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234888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47864" y="90872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15816" y="548680"/>
            <a:ext cx="432048" cy="36004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ю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2708920"/>
            <a:ext cx="432048" cy="36004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2348880"/>
            <a:ext cx="432048" cy="36004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47864" y="1988840"/>
            <a:ext cx="432048" cy="36004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47864" y="162880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126876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47864" y="3068960"/>
            <a:ext cx="432048" cy="36004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54868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55576" y="342900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п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87624" y="3429000"/>
            <a:ext cx="432048" cy="36004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19672" y="3429000"/>
            <a:ext cx="432048" cy="36004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544" y="188640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1268760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05172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419872" y="11663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763689" y="5486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95536" y="3429000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004048" y="62068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1.Часть прямой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004048" y="1124744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2.Запись одной или нескольких цифр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04048" y="2132856"/>
            <a:ext cx="4139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3. Знак математического действия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3728" y="4766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п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 flipH="1">
            <a:off x="5004048" y="314096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4.Математическое действие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H="1">
            <a:off x="3347864" y="7647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3347864" y="112474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3347864" y="148478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ж</a:t>
            </a:r>
            <a:endParaRPr lang="ru-RU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3347864" y="18448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3347864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н</a:t>
            </a:r>
            <a:endParaRPr lang="ru-RU" sz="3200" dirty="0"/>
          </a:p>
        </p:txBody>
      </p:sp>
      <p:sp>
        <p:nvSpPr>
          <p:cNvPr id="73" name="TextBox 72"/>
          <p:cNvSpPr txBox="1"/>
          <p:nvPr/>
        </p:nvSpPr>
        <p:spPr>
          <a:xfrm>
            <a:off x="3347864" y="256490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74" name="TextBox 73"/>
          <p:cNvSpPr txBox="1"/>
          <p:nvPr/>
        </p:nvSpPr>
        <p:spPr>
          <a:xfrm>
            <a:off x="3347864" y="29249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073729" y="564400"/>
            <a:ext cx="410039" cy="344319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п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3528" y="6926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323528" y="404665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</a:t>
            </a:r>
            <a:r>
              <a:rPr lang="ru-RU" dirty="0" smtClean="0"/>
              <a:t>                                                            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347864" y="40466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004048" y="4005064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5. Геометрическая фигура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4048" y="5085184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6. Старинная мера длины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0" grpId="0"/>
      <p:bldP spid="66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62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2013-11-07T14:15:48Z</dcterms:created>
  <dcterms:modified xsi:type="dcterms:W3CDTF">2013-11-09T04:18:34Z</dcterms:modified>
</cp:coreProperties>
</file>