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Классная работа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тема: Правильные и неправильные дроби. Смешанные числа.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91440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20.12.14</a:t>
            </a:r>
            <a:endParaRPr lang="ru-RU" sz="36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Самостоятельно: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вариант: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2743200"/>
          </a:xfrm>
          <a:prstGeom prst="rect">
            <a:avLst/>
          </a:prstGeom>
        </p:spPr>
      </p:pic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276600"/>
            <a:ext cx="17075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2вариант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37098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Взаимопроверка: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39" y="762000"/>
            <a:ext cx="9094361" cy="573198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8915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  <a:cs typeface="Times New Roman" pitchFamily="18" charset="0"/>
              </a:rPr>
              <a:t>Домашнее задание: </a:t>
            </a:r>
          </a:p>
          <a:p>
            <a:endParaRPr lang="ru-RU" sz="4000" b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4000" dirty="0" smtClean="0">
                <a:latin typeface="Comic Sans MS" pitchFamily="66" charset="0"/>
                <a:cs typeface="Times New Roman" pitchFamily="18" charset="0"/>
              </a:rPr>
              <a:t>контрольные задания стр. </a:t>
            </a:r>
            <a:r>
              <a:rPr lang="ru-RU" sz="4000" dirty="0" smtClean="0">
                <a:latin typeface="Comic Sans MS" pitchFamily="66" charset="0"/>
                <a:cs typeface="Times New Roman" pitchFamily="18" charset="0"/>
              </a:rPr>
              <a:t>113</a:t>
            </a:r>
          </a:p>
          <a:p>
            <a:r>
              <a:rPr lang="ru-RU" sz="4000" dirty="0" smtClean="0">
                <a:latin typeface="Comic Sans MS" pitchFamily="66" charset="0"/>
                <a:cs typeface="Times New Roman" pitchFamily="18" charset="0"/>
              </a:rPr>
              <a:t>и составить задачу со сказочными</a:t>
            </a:r>
          </a:p>
          <a:p>
            <a:r>
              <a:rPr lang="ru-RU" sz="4000" dirty="0" smtClean="0">
                <a:latin typeface="Comic Sans MS" pitchFamily="66" charset="0"/>
                <a:cs typeface="Times New Roman" pitchFamily="18" charset="0"/>
              </a:rPr>
              <a:t> героями*.</a:t>
            </a:r>
            <a:endParaRPr lang="ru-RU" sz="40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40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5319820_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78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-146545"/>
            <a:ext cx="1170833" cy="700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КОЛОБОК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593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1). Заполните пропуски так, чтобы равенства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были верными (слайды):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а)1дм= …м                                        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7дм= …м                                        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1см= …м                                       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г) 3см=…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6мм= …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е) 4см=…м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722020-f952ee72d1cc2f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82800"/>
            <a:ext cx="3581400" cy="47752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90316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1 вариант                                   2 вариант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а) 105г=…кг                               а) 5ц=…т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б) 3мин.=…ч.                             б)3кг= …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в) 7ц= ….т                                  в)5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мин=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…ч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38200"/>
            <a:ext cx="458927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Сократите дроби: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      ; 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     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     ;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    .</a:t>
            </a:r>
          </a:p>
          <a:p>
            <a:endParaRPr lang="ru-RU" dirty="0"/>
          </a:p>
        </p:txBody>
      </p:sp>
      <p:pic>
        <p:nvPicPr>
          <p:cNvPr id="12" name="Рисунок 11" descr="http://festival.1september.ru/articles/511420/Image136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festival.1september.ru/articles/511420/Image136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estival.1september.ru/articles/511420/Image136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181600"/>
            <a:ext cx="381000" cy="762000"/>
          </a:xfrm>
          <a:prstGeom prst="rect">
            <a:avLst/>
          </a:prstGeom>
          <a:noFill/>
        </p:spPr>
      </p:pic>
      <p:pic>
        <p:nvPicPr>
          <p:cNvPr id="18" name="Рисунок 17" descr="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0" y="16764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4548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Сократите дроби: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вариант: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д)    ;     е)     ;     ж)     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вариант: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д)    ;   е)     ;      ж)     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590800"/>
            <a:ext cx="457200" cy="91440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667000"/>
            <a:ext cx="457200" cy="914400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667000"/>
            <a:ext cx="381000" cy="762000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19600"/>
            <a:ext cx="381000" cy="762000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343400"/>
            <a:ext cx="381000" cy="762000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267200"/>
            <a:ext cx="381000" cy="7801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3)Сложите     числа 24 и      числа 20.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4) Колобок прошел от дома до медведя   всего пути, что составило 60 м. Сколько метров ему еще осталось пройти?</a:t>
            </a:r>
          </a:p>
          <a:p>
            <a:endParaRPr lang="ru-RU" dirty="0"/>
          </a:p>
        </p:txBody>
      </p:sp>
      <p:pic>
        <p:nvPicPr>
          <p:cNvPr id="3" name="Рисунок 2" descr="613fba6b37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29414"/>
            <a:ext cx="5562600" cy="3928586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209800" y="533400"/>
          <a:ext cx="609600" cy="914400"/>
        </p:xfrm>
        <a:graphic>
          <a:graphicData uri="http://schemas.openxmlformats.org/presentationml/2006/ole">
            <p:oleObj spid="_x0000_s32769" name="Формула" r:id="rId4" imgW="88707" imgH="228105" progId="Equation.3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724400" y="533400"/>
          <a:ext cx="942975" cy="942975"/>
        </p:xfrm>
        <a:graphic>
          <a:graphicData uri="http://schemas.openxmlformats.org/presentationml/2006/ole">
            <p:oleObj spid="_x0000_s32771" name="Формула" r:id="rId5" imgW="88707" imgH="228105" progId="Equation.3">
              <p:embed/>
            </p:oleObj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7924800" y="1066800"/>
          <a:ext cx="609600" cy="942975"/>
        </p:xfrm>
        <a:graphic>
          <a:graphicData uri="http://schemas.openxmlformats.org/presentationml/2006/ole">
            <p:oleObj spid="_x0000_s32773" name="Формула" r:id="rId6" imgW="88707" imgH="228105" progId="Equation.3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вариант: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5.Завод получил 120 новых станков. В первом цехе установили       полученных станков. Сколько новых станков установили в первом цехе?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вариант: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5.Турист проехал на автомашине      всего намеченного пути. Какой длины намеченный путь, если турист проехал 200км?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133600" y="2209800"/>
          <a:ext cx="533400" cy="838200"/>
        </p:xfrm>
        <a:graphic>
          <a:graphicData uri="http://schemas.openxmlformats.org/presentationml/2006/ole">
            <p:oleObj spid="_x0000_s33793" name="Формула" r:id="rId3" imgW="88707" imgH="228105" progId="Equation.3">
              <p:embed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978236" y="4038600"/>
          <a:ext cx="346364" cy="762000"/>
        </p:xfrm>
        <a:graphic>
          <a:graphicData uri="http://schemas.openxmlformats.org/presentationml/2006/ole">
            <p:oleObj spid="_x0000_s33795" name="Формула" r:id="rId4" imgW="88707" imgH="228105" progId="Equation.3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Представьте неправильные дроби в виде смешанных чисел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1079501" cy="2209800"/>
          </a:xfrm>
          <a:prstGeom prst="rect">
            <a:avLst/>
          </a:prstGeom>
        </p:spPr>
      </p:pic>
      <p:pic>
        <p:nvPicPr>
          <p:cNvPr id="4" name="Рисунок 3" descr="1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14800"/>
            <a:ext cx="1286001" cy="2287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24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Представьте смешанные числа в виде неправильных  дробей: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18417_origina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3352800"/>
            <a:ext cx="2921000" cy="35052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237</Words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Формула</vt:lpstr>
      <vt:lpstr>Классная работа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работа</dc:title>
  <dc:creator>Елена Козина</dc:creator>
  <cp:lastModifiedBy>Елена Козина</cp:lastModifiedBy>
  <cp:revision>14</cp:revision>
  <dcterms:created xsi:type="dcterms:W3CDTF">2014-12-16T20:31:37Z</dcterms:created>
  <dcterms:modified xsi:type="dcterms:W3CDTF">2014-12-19T19:54:42Z</dcterms:modified>
</cp:coreProperties>
</file>