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1" r:id="rId10"/>
    <p:sldId id="262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67F89A-C364-4351-9A8C-EA52C5106774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90D22E-FA11-4B4F-B7EA-D56C10DC368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0D22E-FA11-4B4F-B7EA-D56C10DC368F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762000"/>
            <a:ext cx="9144000" cy="1894362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>
                <a:solidFill>
                  <a:srgbClr val="FF3300"/>
                </a:solidFill>
                <a:latin typeface="Comic Sans MS" pitchFamily="66" charset="0"/>
              </a:rPr>
              <a:t>Игра: «Зажги салют»</a:t>
            </a:r>
            <a:endParaRPr lang="ru-RU" sz="6000" b="1" dirty="0">
              <a:solidFill>
                <a:srgbClr val="FF3300"/>
              </a:solidFill>
              <a:latin typeface="Comic Sans MS" pitchFamily="66" charset="0"/>
            </a:endParaRPr>
          </a:p>
        </p:txBody>
      </p:sp>
      <p:pic>
        <p:nvPicPr>
          <p:cNvPr id="4" name="Рисунок 3" descr="34cqsiz3[1]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2667000"/>
            <a:ext cx="3062533" cy="386715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62"/>
          </a:xfrm>
        </p:spPr>
        <p:txBody>
          <a:bodyPr>
            <a:normAutofit/>
          </a:bodyPr>
          <a:lstStyle/>
          <a:p>
            <a:r>
              <a:rPr lang="ru-RU" b="1" dirty="0" smtClean="0"/>
              <a:t>Станция "Игровая»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"Не собьюсь!"</a:t>
            </a:r>
          </a:p>
          <a:p>
            <a:r>
              <a:rPr lang="ru-RU" sz="5400" dirty="0" smtClean="0"/>
              <a:t>"Кто больше"</a:t>
            </a:r>
          </a:p>
          <a:p>
            <a:r>
              <a:rPr lang="ru-RU" sz="5400" dirty="0" smtClean="0"/>
              <a:t>"Гонка за лидером"</a:t>
            </a:r>
            <a:endParaRPr lang="ru-RU" sz="5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088535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5" name="Рисунок 4" descr="FireworksScreensaver240x320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6200" y="5715000"/>
            <a:ext cx="1447800" cy="1320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/>
              <a:t>Маршрут:</a:t>
            </a:r>
            <a:endParaRPr lang="ru-RU" sz="5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/>
              <a:t>Станция 1: "Угадай-ка"</a:t>
            </a:r>
          </a:p>
          <a:p>
            <a:r>
              <a:rPr lang="ru-RU" sz="4400" b="1" dirty="0" smtClean="0"/>
              <a:t>Станция 2: "Соображай-ка"</a:t>
            </a:r>
          </a:p>
          <a:p>
            <a:r>
              <a:rPr lang="ru-RU" sz="4400" b="1" dirty="0" smtClean="0"/>
              <a:t>Станция 3: "Внимательная"</a:t>
            </a:r>
          </a:p>
          <a:p>
            <a:r>
              <a:rPr lang="ru-RU" sz="4400" b="1" dirty="0" smtClean="0"/>
              <a:t>Станция 4: "Сказочная"</a:t>
            </a:r>
          </a:p>
          <a:p>
            <a:r>
              <a:rPr lang="ru-RU" sz="4400" b="1" dirty="0" smtClean="0"/>
              <a:t>Станция 5: "Игровая"</a:t>
            </a:r>
          </a:p>
          <a:p>
            <a:endParaRPr lang="ru-RU" sz="4400" b="1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Станция "Угадай-ка"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600" b="1" dirty="0" smtClean="0"/>
              <a:t>1) Сравните числа, в которых цифры заменены звездочками:</a:t>
            </a:r>
          </a:p>
          <a:p>
            <a:pPr>
              <a:buNone/>
            </a:pPr>
            <a:r>
              <a:rPr lang="ru-RU" sz="3600" b="1" dirty="0" smtClean="0"/>
              <a:t>а) **** и ***;</a:t>
            </a:r>
          </a:p>
          <a:p>
            <a:pPr>
              <a:buNone/>
            </a:pPr>
            <a:r>
              <a:rPr lang="ru-RU" sz="3600" b="1" dirty="0" smtClean="0"/>
              <a:t>б) 32** и 31**.</a:t>
            </a:r>
          </a:p>
          <a:p>
            <a:pPr>
              <a:buNone/>
            </a:pPr>
            <a:r>
              <a:rPr lang="ru-RU" sz="3600" b="1" dirty="0" smtClean="0"/>
              <a:t> </a:t>
            </a:r>
          </a:p>
          <a:p>
            <a:pPr>
              <a:buNone/>
            </a:pPr>
            <a:r>
              <a:rPr lang="ru-RU" sz="3600" b="1" dirty="0" smtClean="0"/>
              <a:t>2) Угадайте корни уравнения</a:t>
            </a:r>
          </a:p>
          <a:p>
            <a:pPr>
              <a:buNone/>
            </a:pPr>
            <a:r>
              <a:rPr lang="ru-RU" sz="3600" b="1" dirty="0" smtClean="0"/>
              <a:t>а) 5 ∙ </a:t>
            </a:r>
            <a:r>
              <a:rPr lang="ru-RU" sz="3600" b="1" dirty="0" err="1" smtClean="0"/>
              <a:t>х</a:t>
            </a:r>
            <a:r>
              <a:rPr lang="ru-RU" sz="3600" b="1" dirty="0" smtClean="0"/>
              <a:t> = 4 ∙ </a:t>
            </a:r>
            <a:r>
              <a:rPr lang="ru-RU" sz="3600" b="1" dirty="0" err="1" smtClean="0"/>
              <a:t>х</a:t>
            </a:r>
            <a:r>
              <a:rPr lang="ru-RU" sz="3600" b="1" dirty="0" smtClean="0"/>
              <a:t> </a:t>
            </a:r>
          </a:p>
          <a:p>
            <a:pPr>
              <a:buNone/>
            </a:pPr>
            <a:r>
              <a:rPr lang="ru-RU" sz="3600" b="1" dirty="0" smtClean="0"/>
              <a:t>б) у ∙ </a:t>
            </a:r>
            <a:r>
              <a:rPr lang="ru-RU" sz="3600" b="1" dirty="0" err="1" smtClean="0"/>
              <a:t>у</a:t>
            </a:r>
            <a:r>
              <a:rPr lang="ru-RU" sz="3600" b="1" dirty="0" smtClean="0"/>
              <a:t> - 1 =15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1588008" y="1600200"/>
            <a:ext cx="7498080" cy="48006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1) Сравните числа, в которых цифры заменены звездочками: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а) ****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&gt;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***;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б) 32**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&gt;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31**.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2) Угадайте корни уравнения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а) 5 ∙ </a:t>
            </a:r>
            <a:r>
              <a:rPr kumimoji="0" lang="ru-RU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4 ∙ </a:t>
            </a:r>
            <a:r>
              <a:rPr kumimoji="0" lang="ru-RU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,             </a:t>
            </a:r>
            <a:r>
              <a:rPr kumimoji="0" lang="ru-RU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=0;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б) у ∙ </a:t>
            </a:r>
            <a:r>
              <a:rPr kumimoji="0" lang="ru-RU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- 1 =15,            </a:t>
            </a:r>
            <a:r>
              <a:rPr kumimoji="0" lang="en-US" sz="36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=4.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3976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Станция "Соображай-ка"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066800" y="914400"/>
            <a:ext cx="7866888" cy="5943600"/>
          </a:xfrm>
        </p:spPr>
        <p:txBody>
          <a:bodyPr>
            <a:noAutofit/>
          </a:bodyPr>
          <a:lstStyle/>
          <a:p>
            <a:r>
              <a:rPr lang="ru-RU" sz="2800" dirty="0" smtClean="0"/>
              <a:t>3) Заметить закономерность в рядах чисел, записать в каждую строчку по два следующих числа.</a:t>
            </a:r>
          </a:p>
          <a:p>
            <a:r>
              <a:rPr lang="ru-RU" sz="2800" dirty="0" smtClean="0"/>
              <a:t> 2,3,4,5,6,7,…                                   3,7,11,15,19,23,…</a:t>
            </a:r>
          </a:p>
          <a:p>
            <a:r>
              <a:rPr lang="ru-RU" sz="2800" dirty="0" smtClean="0"/>
              <a:t>10,9,8,7,6,5, ..                                 5,10,15,20,25,30,... </a:t>
            </a:r>
          </a:p>
          <a:p>
            <a:r>
              <a:rPr lang="ru-RU" sz="2800" dirty="0" smtClean="0"/>
              <a:t>9,12,15,18,21, ...                            25,25,21,21,17,17,…</a:t>
            </a:r>
          </a:p>
          <a:p>
            <a:r>
              <a:rPr lang="ru-RU" sz="2800" dirty="0" smtClean="0"/>
              <a:t>8,8,6,6,4,4,...                                  1,2,4,8,16,32,…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4) Буквы спрятались. Найдите спрятанные буквы и запишите слова.</a:t>
            </a:r>
          </a:p>
          <a:p>
            <a:pPr>
              <a:buNone/>
            </a:pPr>
            <a:r>
              <a:rPr lang="ru-RU" sz="2800" dirty="0" smtClean="0"/>
              <a:t>		1. МТМТК     2.МТР      3.ТНН       4. ЗДЧ</a:t>
            </a:r>
            <a:endParaRPr lang="ru-RU" sz="2800" dirty="0"/>
          </a:p>
        </p:txBody>
      </p:sp>
      <p:sp>
        <p:nvSpPr>
          <p:cNvPr id="6" name="Содержимое 4"/>
          <p:cNvSpPr txBox="1">
            <a:spLocks/>
          </p:cNvSpPr>
          <p:nvPr/>
        </p:nvSpPr>
        <p:spPr>
          <a:xfrm>
            <a:off x="1219200" y="1066800"/>
            <a:ext cx="7866888" cy="5943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3) Заметить закономерность в рядах чисел, записать в каждую строчку по два следующих числа.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2,3,4,5,6,7,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8,9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3,7,11,15,19,23,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27,31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10,9,8,7,6,5,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4,3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5,10,15,20,25,30,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35,40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9,12,15,18,21,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24,27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25,25,21,21,17,17,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13,13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8,8,6,6,4,4,</a:t>
            </a:r>
            <a:r>
              <a:rPr lang="ru-RU" sz="2800" smtClean="0">
                <a:solidFill>
                  <a:srgbClr val="FF0000"/>
                </a:solidFill>
              </a:rPr>
              <a:t>2, 2</a:t>
            </a: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</a:t>
            </a: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1,2,4,8,16,32,</a:t>
            </a: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64,128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4) Буквы спрятались. Найдите спрятанные буквы и запишите слова.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МаТеМаТиКа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2.МеТР 3.ТоННа   4. 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ЗаДаЧа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5" grpId="1" uiExpand="1" build="p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Станция "Внимательная"</a:t>
            </a:r>
            <a:endParaRPr lang="ru-RU" dirty="0"/>
          </a:p>
        </p:txBody>
      </p:sp>
      <p:pic>
        <p:nvPicPr>
          <p:cNvPr id="9" name="Содержимое 8" descr="zakladivaetYsh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0600" y="1371600"/>
            <a:ext cx="8153400" cy="548640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Станция "Внимательная"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447800"/>
            <a:ext cx="8229600" cy="5410200"/>
          </a:xfrm>
        </p:spPr>
        <p:txBody>
          <a:bodyPr>
            <a:normAutofit fontScale="92500" lnSpcReduction="10000"/>
          </a:bodyPr>
          <a:lstStyle/>
          <a:p>
            <a:r>
              <a:rPr lang="ru-RU" sz="3300" dirty="0" smtClean="0"/>
              <a:t>1. В автобусе ехали 25 человек. </a:t>
            </a:r>
          </a:p>
          <a:p>
            <a:r>
              <a:rPr lang="ru-RU" sz="3300" dirty="0" smtClean="0"/>
              <a:t>На первой остановке вышли 7 человек, зашли 4 человека.</a:t>
            </a:r>
          </a:p>
          <a:p>
            <a:r>
              <a:rPr lang="ru-RU" sz="3300" dirty="0" smtClean="0"/>
              <a:t>На следующей остановке вышли 12 человек, зашли 5 человек.</a:t>
            </a:r>
          </a:p>
          <a:p>
            <a:r>
              <a:rPr lang="ru-RU" sz="3300" dirty="0" smtClean="0"/>
              <a:t>На следующей остановке вышли 8 человек, зашли 6 человек.</a:t>
            </a:r>
          </a:p>
          <a:p>
            <a:r>
              <a:rPr lang="ru-RU" sz="3300" dirty="0" smtClean="0"/>
              <a:t>На следующей остановке вышли 2 человека, зашли 16 человек.</a:t>
            </a:r>
          </a:p>
          <a:p>
            <a:r>
              <a:rPr lang="ru-RU" sz="3300" dirty="0" smtClean="0"/>
              <a:t>На следующей остановке вышли 5 человек.</a:t>
            </a:r>
          </a:p>
          <a:p>
            <a:r>
              <a:rPr lang="ru-RU" sz="3300" dirty="0" smtClean="0"/>
              <a:t>Сколько было остановок? (5 остановок)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Станция "Внимательная"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90600" y="1447800"/>
            <a:ext cx="8153400" cy="5410200"/>
          </a:xfrm>
        </p:spPr>
        <p:txBody>
          <a:bodyPr>
            <a:noAutofit/>
          </a:bodyPr>
          <a:lstStyle/>
          <a:p>
            <a:r>
              <a:rPr lang="ru-RU" sz="2800" dirty="0" smtClean="0"/>
              <a:t>У четы речных Медуз был всегда отменный вкус, </a:t>
            </a:r>
          </a:p>
          <a:p>
            <a:r>
              <a:rPr lang="ru-RU" sz="2800" dirty="0" smtClean="0"/>
              <a:t>И они гостей позвали, чтоб попробовать арбуз.</a:t>
            </a:r>
          </a:p>
          <a:p>
            <a:r>
              <a:rPr lang="ru-RU" sz="2800" dirty="0" smtClean="0"/>
              <a:t>На обед пришел Тритон, и Морской знакомый Слон</a:t>
            </a:r>
          </a:p>
          <a:p>
            <a:r>
              <a:rPr lang="ru-RU" sz="2800" dirty="0" smtClean="0"/>
              <a:t>- Ел арбуз ножом и вилкой, был любезен и умен.</a:t>
            </a:r>
          </a:p>
          <a:p>
            <a:r>
              <a:rPr lang="ru-RU" sz="2800" dirty="0" smtClean="0"/>
              <a:t>А потом зашел Варан. Лег на кожаный диван.</a:t>
            </a:r>
          </a:p>
          <a:p>
            <a:r>
              <a:rPr lang="ru-RU" sz="2800" dirty="0" smtClean="0"/>
              <a:t>Одиноким молчуном просидел весь вечер Сом.</a:t>
            </a:r>
          </a:p>
          <a:p>
            <a:r>
              <a:rPr lang="ru-RU" sz="2800" dirty="0" smtClean="0"/>
              <a:t>И Бермудский крокодил тоже в гости заходил.</a:t>
            </a:r>
          </a:p>
          <a:p>
            <a:r>
              <a:rPr lang="ru-RU" sz="2800" dirty="0" smtClean="0"/>
              <a:t>Славно было у Медуз! Съели гости весь арбуз!</a:t>
            </a:r>
          </a:p>
          <a:p>
            <a:r>
              <a:rPr lang="ru-RU" sz="2800" dirty="0" smtClean="0"/>
              <a:t>Вопрос: Сколько гостей пришло к Медузам?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Станция "Внимательная"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90600" y="1219200"/>
            <a:ext cx="8153400" cy="5638800"/>
          </a:xfrm>
        </p:spPr>
        <p:txBody>
          <a:bodyPr>
            <a:noAutofit/>
          </a:bodyPr>
          <a:lstStyle/>
          <a:p>
            <a:r>
              <a:rPr lang="ru-RU" dirty="0" smtClean="0"/>
              <a:t>Летняя задача. </a:t>
            </a:r>
          </a:p>
          <a:p>
            <a:r>
              <a:rPr lang="ru-RU" dirty="0" smtClean="0"/>
              <a:t>На речке летали 12 стрекоз.</a:t>
            </a:r>
          </a:p>
          <a:p>
            <a:r>
              <a:rPr lang="ru-RU" dirty="0" smtClean="0"/>
              <a:t>Явились 2 друга и рыжий Барбос.</a:t>
            </a:r>
          </a:p>
          <a:p>
            <a:r>
              <a:rPr lang="ru-RU" dirty="0" smtClean="0"/>
              <a:t>Они так плескались, они так галдели, </a:t>
            </a:r>
          </a:p>
          <a:p>
            <a:r>
              <a:rPr lang="ru-RU" dirty="0" smtClean="0"/>
              <a:t>Что 8 стрекоз поскорей улетели.</a:t>
            </a:r>
          </a:p>
          <a:p>
            <a:r>
              <a:rPr lang="ru-RU" dirty="0" smtClean="0"/>
              <a:t>Остались на речке только стрекозы,</a:t>
            </a:r>
          </a:p>
          <a:p>
            <a:r>
              <a:rPr lang="ru-RU" dirty="0" smtClean="0"/>
              <a:t>Кому не страшны ребятня и барбосы.</a:t>
            </a:r>
          </a:p>
          <a:p>
            <a:r>
              <a:rPr lang="ru-RU" dirty="0" smtClean="0"/>
              <a:t>Но вот что моя голова позабыла:</a:t>
            </a:r>
          </a:p>
          <a:p>
            <a:r>
              <a:rPr lang="ru-RU" dirty="0" smtClean="0"/>
              <a:t>Скажите, пожалуйста, сколько их было?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Станция "Сказочная"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90600" y="1143000"/>
            <a:ext cx="8153400" cy="571500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 </a:t>
            </a:r>
            <a:r>
              <a:rPr lang="ru-RU" sz="4400" dirty="0" smtClean="0"/>
              <a:t> 1.У </a:t>
            </a:r>
            <a:r>
              <a:rPr lang="ru-RU" sz="4300" dirty="0" err="1" smtClean="0"/>
              <a:t>Карлсона</a:t>
            </a:r>
            <a:r>
              <a:rPr lang="ru-RU" sz="4300" dirty="0" smtClean="0"/>
              <a:t> есть ведро варенья, оно вмещает 7 л. У него есть два пустых ведерка - 4-литровое и 3-литровое. Помогите </a:t>
            </a:r>
            <a:r>
              <a:rPr lang="ru-RU" sz="4300" dirty="0" err="1" smtClean="0"/>
              <a:t>Карлсону</a:t>
            </a:r>
            <a:r>
              <a:rPr lang="ru-RU" sz="4300" dirty="0" smtClean="0"/>
              <a:t> отлить 1 л варенья к чаю в меньшее (3-литровое) ведерко, оставив 6 л в большом (7-литровом) ведре. </a:t>
            </a:r>
          </a:p>
          <a:p>
            <a:r>
              <a:rPr lang="ru-RU" sz="4300" dirty="0" smtClean="0"/>
              <a:t>2. Можно ли в тетрадном листке вырезать такую дырку, через которую пролез бы человек? (домашнее задание).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110</TotalTime>
  <Words>498</Words>
  <PresentationFormat>Экран (4:3)</PresentationFormat>
  <Paragraphs>76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Игра: «Зажги салют»</vt:lpstr>
      <vt:lpstr>Маршрут:</vt:lpstr>
      <vt:lpstr>Станция "Угадай-ка"</vt:lpstr>
      <vt:lpstr>Станция "Соображай-ка"</vt:lpstr>
      <vt:lpstr>Станция "Внимательная"</vt:lpstr>
      <vt:lpstr>Станция "Внимательная"</vt:lpstr>
      <vt:lpstr>Станция "Внимательная"</vt:lpstr>
      <vt:lpstr>Станция "Внимательная"</vt:lpstr>
      <vt:lpstr>Станция "Сказочная"</vt:lpstr>
      <vt:lpstr>Станция "Игровая»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 Козина</dc:creator>
  <cp:lastModifiedBy>Елена Козина</cp:lastModifiedBy>
  <cp:revision>14</cp:revision>
  <dcterms:created xsi:type="dcterms:W3CDTF">2014-12-18T20:23:28Z</dcterms:created>
  <dcterms:modified xsi:type="dcterms:W3CDTF">2015-01-05T13:30:44Z</dcterms:modified>
</cp:coreProperties>
</file>