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82" r:id="rId2"/>
    <p:sldId id="283" r:id="rId3"/>
    <p:sldId id="287" r:id="rId4"/>
    <p:sldId id="286" r:id="rId5"/>
    <p:sldId id="285" r:id="rId6"/>
    <p:sldId id="284" r:id="rId7"/>
    <p:sldId id="289" r:id="rId8"/>
    <p:sldId id="288" r:id="rId9"/>
    <p:sldId id="290" r:id="rId10"/>
    <p:sldId id="291" r:id="rId11"/>
    <p:sldId id="293" r:id="rId12"/>
    <p:sldId id="292" r:id="rId13"/>
    <p:sldId id="295" r:id="rId14"/>
    <p:sldId id="294" r:id="rId15"/>
    <p:sldId id="2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4A3A2-CC37-4103-8ECC-EA1DF8AF5809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BC2B9-0D83-472F-A2AD-8D72926DE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934BA-3705-4A61-AEBE-E78EAC4CDF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05924-1813-411A-BB71-4C4722B193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4D1AB-A105-43CE-9FA5-DBAE2D8DE0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12191-EBF0-4E38-B194-536BEFF13E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30A66-2E0E-4FD0-91E7-D040A46256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C86DB-B7D2-407D-A04C-A3CDD82BDE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28405-511E-4C2A-B137-66D4830491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512D5-112A-403E-A4F8-053D81682A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5EDE-38A2-48D7-BE3C-9C12815D48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80A2B-AF9D-44E8-848A-8833AEC034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883D5-E69F-42CE-8317-99B1A2C955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09315A-20F6-4780-B5AF-984C0E8F400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__Microsoft_Office_PowerPoint_97-20031.pp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6072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Урок математики </a:t>
            </a:r>
          </a:p>
          <a:p>
            <a:r>
              <a:rPr lang="ru-RU" sz="48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в 5 классе.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урока: Линии</a:t>
            </a:r>
            <a:endParaRPr lang="ru-RU" sz="4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4643446"/>
            <a:ext cx="4572000" cy="17666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sz="800" b="1" dirty="0" smtClean="0"/>
          </a:p>
          <a:p>
            <a:pPr>
              <a:lnSpc>
                <a:spcPct val="8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Дидактическая цель:  </a:t>
            </a:r>
          </a:p>
          <a:p>
            <a:pPr>
              <a:lnSpc>
                <a:spcPct val="8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создать условия для </a:t>
            </a:r>
          </a:p>
          <a:p>
            <a:pPr>
              <a:lnSpc>
                <a:spcPct val="8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формирования новой </a:t>
            </a:r>
          </a:p>
          <a:p>
            <a:pPr>
              <a:lnSpc>
                <a:spcPct val="8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учебной информации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Организация первичного закрепления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dirty="0" smtClean="0"/>
              <a:t>Работаем в </a:t>
            </a:r>
            <a:r>
              <a:rPr lang="ru-RU" b="1" dirty="0" smtClean="0"/>
              <a:t>Тетрадях-тренажерах</a:t>
            </a:r>
            <a:r>
              <a:rPr lang="ru-RU" dirty="0" smtClean="0"/>
              <a:t> № 1,3,7.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500306"/>
            <a:ext cx="648015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585647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</a:p>
          <a:p>
            <a:pPr algn="ctr"/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первичного контроля</a:t>
            </a:r>
            <a:endParaRPr lang="ru-RU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4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26879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Виртуальная лаборатория «Линии»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714620"/>
            <a:ext cx="40324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786190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7515252" cy="151128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Подведение итогов </a:t>
            </a:r>
            <a:b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endParaRPr lang="ru-RU" sz="5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4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3829064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изучали сегодня на уроке?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такое линия?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Перечислите виды линий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Приведите примеры линий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Информация о домашнем задании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3186122"/>
          </a:xfrm>
        </p:spPr>
        <p:txBody>
          <a:bodyPr/>
          <a:lstStyle/>
          <a:p>
            <a:r>
              <a:rPr lang="ru-RU" b="1" dirty="0" smtClean="0"/>
              <a:t>По учебнику:</a:t>
            </a:r>
            <a:r>
              <a:rPr lang="ru-RU" dirty="0" smtClean="0"/>
              <a:t>   п. 1, № 3, стр. 10</a:t>
            </a:r>
          </a:p>
          <a:p>
            <a:r>
              <a:rPr lang="ru-RU" b="1" dirty="0" smtClean="0"/>
              <a:t>Т-Т</a:t>
            </a:r>
            <a:r>
              <a:rPr lang="ru-RU" dirty="0" smtClean="0"/>
              <a:t> :  № 9,13 </a:t>
            </a:r>
          </a:p>
          <a:p>
            <a:r>
              <a:rPr lang="ru-RU" b="1" dirty="0" smtClean="0"/>
              <a:t>Эл. Приложение</a:t>
            </a:r>
            <a:r>
              <a:rPr lang="ru-RU" dirty="0" smtClean="0"/>
              <a:t>: 001 лаборатория «Линии»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98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5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считаете, что вы поняли тему сегодняшнего урока, то хлопните в ладоши три раза.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считаете, что не достаточно усвоили материал, то хлопните в ладоши один раз.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считаете, что вы не поняли тему сегодняшнего урока, то хлопать не надо.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аплодировали себе и своим новым знаниям.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80" y="0"/>
            <a:ext cx="9091720" cy="54168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Выскир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Л.Н.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Демченко Е.М.</a:t>
            </a:r>
          </a:p>
          <a:p>
            <a:pPr algn="ctr"/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Евтенко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н.В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Истомина Т.В.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Кривулина О.Н.</a:t>
            </a:r>
          </a:p>
          <a:p>
            <a:pPr algn="ctr"/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Матосян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Р.А.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Тимошенко Е.В.</a:t>
            </a:r>
          </a:p>
          <a:p>
            <a:pPr algn="ctr"/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714808" y="6858000"/>
            <a:ext cx="5540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так же Скворцов А.Г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7183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Над уроком работали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C 0.20521 -0.00394 0.41042 -0.00787 0.56494 -0.05671 C 0.71945 -0.10556 0.85417 -0.20231 0.92744 -0.29329 C 1.0007 -0.38426 1.00504 -0.50926 1.00504 -0.60324 C 1.00504 -0.69722 1.11667 -0.80833 0.92744 -0.85671 C 0.7382 -0.90509 -0.01805 -0.91227 -0.13003 -0.89329 C -0.24201 -0.87431 0.26303 -0.77546 0.25504 -0.74329 C 0.24688 -0.71111 -0.19218 -0.75833 -0.1776 -0.7 C -0.16302 -0.64167 0.32466 -0.4544 0.34254 -0.39329 C 0.36025 -0.33218 -0.07586 -0.3662 -0.06996 -0.33333 C -0.06406 -0.30046 0.29671 -0.22338 0.37744 -0.19676 C 0.45816 -0.17014 0.41077 -0.175 0.41494 -0.17338 C 0.41893 -0.17176 0.41077 -0.17917 0.40244 -0.18657 " pathEditMode="relative" ptsTypes="aaaaaaaaaaaaA">
                                      <p:cBhvr>
                                        <p:cTn id="10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Цели по содержанию</a:t>
            </a:r>
            <a:r>
              <a:rPr lang="ru-RU" sz="4800" b="1" dirty="0" smtClean="0">
                <a:solidFill>
                  <a:schemeClr val="tx1"/>
                </a:solidFill>
              </a:rPr>
              <a:t>: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обучающие: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обучить осмысленному, грамотному и адекватному восприятию геометрических объектов;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развивающие: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развивать представление о линиях на плоскости и пространственное воображение учащихся; развивать познавательный интерес и регуляторные навыки через игровые моменты взаимоконтроля взаимопроверки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воспитательные: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способствовать пониманию необходимости интеллектуальных усилий для успешного обучения, положительного эффекта настойчивости для достижения цели.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48963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33CC"/>
                </a:solidFill>
              </a:rPr>
              <a:t>Оборудование:</a:t>
            </a:r>
            <a:endParaRPr lang="ru-RU" sz="4800" dirty="0">
              <a:solidFill>
                <a:srgbClr val="0033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318022"/>
            <a:ext cx="885828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Учебник: Математика. Арифметика. Геометрия. 5 класс: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учеб.для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учреждений с приложением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электоронном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носителе / Е.А.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Бунимович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др. –2-е изд.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М.:Просвещение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2011. – 223 с.: ил. – (Академический школьный учебник) (Сферы),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Задачник-тренажер Математика. Арифметика. Геометрия. 5 класс: пособие для учащихся общеобразовательных учреждений/ Е.А.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Бунимович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др..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М.:Просвещение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2010. – 127 с.: ил.,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Тетрадь-тренажер Математика. Арифметика. Геометрия. 5 класс: пособие для учащихся общеобразовательных учреждений/ Е.А.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Бунимович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др. – 2-е изд.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М.:Просвещение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2011. – 128 с.: ил.,  рабочие тетради учащихся, интерактивная доска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SmartBoard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40750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33CC"/>
                </a:solidFill>
              </a:rPr>
              <a:t>Этапы урока</a:t>
            </a:r>
            <a:endParaRPr lang="ru-RU" sz="4800" dirty="0">
              <a:solidFill>
                <a:srgbClr val="0033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785926"/>
            <a:ext cx="77867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Организационный момент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Актуализация знаний и умений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мотивация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Усвоение новых знаний и способы усвоения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Организация первичного закрепления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Организация первичного контроля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Подведение итогов урока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Информация о домашнем задании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d\Desktop\картинки для урока\untitle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500174"/>
            <a:ext cx="30963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5375" y="285728"/>
            <a:ext cx="75539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Актуализация знаний и умений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d\Desktop\картинки для урока\1268896446_1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571612"/>
            <a:ext cx="29239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d\Desktop\картинки для урока\i - копия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000504"/>
            <a:ext cx="37147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" descr="C:\Users\d\Desktop\картинки для урока\zakat0_20070331_1759142488.jpg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929066"/>
            <a:ext cx="33803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\Desktop\картинки для урока\252074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571612"/>
            <a:ext cx="235745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45815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 мотивация</a:t>
            </a:r>
            <a:endParaRPr lang="ru-RU" sz="4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C:\Users\d\Desktop\картинки для урока\fotosbornik_ru_495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285992"/>
            <a:ext cx="5473978" cy="390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60721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Усвоение новых знаний и способы усвоения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428868"/>
            <a:ext cx="61926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1714488"/>
            <a:ext cx="6567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Флеш-демонстрация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Виды линий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Усвоение новых знаний и способы усвоения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Работаем в рубрике «Читаем и делаем».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285992"/>
            <a:ext cx="600690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53578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b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85786" y="1500174"/>
          <a:ext cx="6604000" cy="4951413"/>
        </p:xfrm>
        <a:graphic>
          <a:graphicData uri="http://schemas.openxmlformats.org/presentationml/2006/ole">
            <p:oleObj spid="_x0000_s24578" name="Презентация" r:id="rId4" imgW="4569445" imgH="3426548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</TotalTime>
  <Words>430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Оформление по умолчанию</vt:lpstr>
      <vt:lpstr>Презентация</vt:lpstr>
      <vt:lpstr>Слайд 1</vt:lpstr>
      <vt:lpstr>Цели по содержанию: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Организация первичного закрепления </vt:lpstr>
      <vt:lpstr>Слайд 11</vt:lpstr>
      <vt:lpstr>Подведение итогов  урока</vt:lpstr>
      <vt:lpstr>Информация о домашнем задании</vt:lpstr>
      <vt:lpstr>Рефлексия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Серега</dc:creator>
  <cp:lastModifiedBy>Серега</cp:lastModifiedBy>
  <cp:revision>40</cp:revision>
  <dcterms:created xsi:type="dcterms:W3CDTF">2012-12-10T16:50:34Z</dcterms:created>
  <dcterms:modified xsi:type="dcterms:W3CDTF">2012-12-18T10:14:10Z</dcterms:modified>
</cp:coreProperties>
</file>