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6172200" cy="6858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Классная работа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143000"/>
            <a:ext cx="7772400" cy="1371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тема: </a:t>
            </a:r>
            <a:r>
              <a:rPr lang="ru-RU" sz="4000" dirty="0" smtClean="0">
                <a:solidFill>
                  <a:srgbClr val="002060"/>
                </a:solidFill>
              </a:rPr>
              <a:t>Координатный луч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2007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08</a:t>
            </a:r>
            <a:r>
              <a:rPr lang="ru-RU" sz="2400" b="1" dirty="0" smtClean="0"/>
              <a:t>. </a:t>
            </a:r>
            <a:r>
              <a:rPr lang="ru-RU" sz="2400" b="1" dirty="0" smtClean="0"/>
              <a:t>10.2014г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962400"/>
            <a:ext cx="289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Д/З</a:t>
            </a:r>
          </a:p>
          <a:p>
            <a:r>
              <a:rPr lang="ru-RU" sz="2800" b="1" dirty="0" smtClean="0"/>
              <a:t>Контрольные задания №2, №3 с. 41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5203231"/>
          </a:xfrm>
          <a:prstGeom prst="rect">
            <a:avLst/>
          </a:prstGeom>
        </p:spPr>
      </p:pic>
      <p:pic>
        <p:nvPicPr>
          <p:cNvPr id="5" name="Рисунок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233564"/>
            <a:ext cx="8458200" cy="101483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762000" y="5257800"/>
            <a:ext cx="533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8839200" cy="1887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2667000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352800"/>
            <a:ext cx="914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точки,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23</Words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Классная работа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Козина</dc:creator>
  <cp:lastModifiedBy>Елена Козина</cp:lastModifiedBy>
  <cp:revision>2</cp:revision>
  <dcterms:created xsi:type="dcterms:W3CDTF">2014-10-07T19:56:31Z</dcterms:created>
  <dcterms:modified xsi:type="dcterms:W3CDTF">2014-11-06T17:27:33Z</dcterms:modified>
</cp:coreProperties>
</file>