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7" r:id="rId31"/>
    <p:sldId id="298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1647CB-CDED-4667-BD31-4EB2385337B4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C691B1-6CDC-49D8-B63E-B76EA397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vosh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97660"/>
            <a:ext cx="7572428" cy="51492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712000" cy="1656000"/>
          </a:xfrm>
        </p:spPr>
        <p:txBody>
          <a:bodyPr anchor="t">
            <a:normAutofit/>
          </a:bodyPr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Овощи и фрукты – кубанские продукты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Уродилась я на славу,</a:t>
            </a:r>
          </a:p>
          <a:p>
            <a:pPr algn="ctr"/>
            <a:r>
              <a:rPr lang="ru-RU" sz="3600" dirty="0"/>
              <a:t>Голова бела, кудрява.</a:t>
            </a:r>
          </a:p>
          <a:p>
            <a:pPr algn="ctr"/>
            <a:r>
              <a:rPr lang="ru-RU" sz="3600" dirty="0"/>
              <a:t>Кто любит щи -</a:t>
            </a:r>
          </a:p>
          <a:p>
            <a:pPr algn="ctr"/>
            <a:r>
              <a:rPr lang="ru-RU" sz="3600" dirty="0"/>
              <a:t>Меня в них ищи.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/>
              <a:t>Сто одежек -</a:t>
            </a:r>
          </a:p>
          <a:p>
            <a:pPr algn="ctr"/>
            <a:r>
              <a:rPr lang="ru-RU" sz="4000" dirty="0"/>
              <a:t>Все без застежек.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391921" cy="671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Возле дома, меж кустов,</a:t>
            </a:r>
          </a:p>
          <a:p>
            <a:pPr algn="ctr"/>
            <a:r>
              <a:rPr lang="ru-RU" sz="4400" dirty="0"/>
              <a:t>В поле, в грядке, вдоль лесов,</a:t>
            </a:r>
          </a:p>
          <a:p>
            <a:pPr algn="ctr"/>
            <a:r>
              <a:rPr lang="ru-RU" sz="4400" dirty="0"/>
              <a:t>Растет важная культура,</a:t>
            </a:r>
          </a:p>
          <a:p>
            <a:pPr algn="ctr"/>
            <a:r>
              <a:rPr lang="ru-RU" sz="4400" dirty="0"/>
              <a:t>С крепкой, плотною фактурой.</a:t>
            </a:r>
          </a:p>
          <a:p>
            <a:pPr algn="ctr"/>
            <a:r>
              <a:rPr lang="ru-RU" sz="4400" dirty="0"/>
              <a:t>Клубни все мы соберем,</a:t>
            </a:r>
          </a:p>
          <a:p>
            <a:pPr algn="ctr"/>
            <a:r>
              <a:rPr lang="ru-RU" sz="4400" dirty="0"/>
              <a:t>Высушим и приберем,</a:t>
            </a:r>
          </a:p>
          <a:p>
            <a:pPr algn="ctr"/>
            <a:r>
              <a:rPr lang="ru-RU" sz="4400" dirty="0"/>
              <a:t>Будем кушать до весны,</a:t>
            </a:r>
          </a:p>
          <a:p>
            <a:pPr algn="ctr"/>
            <a:r>
              <a:rPr lang="ru-RU" sz="4400" dirty="0"/>
              <a:t>Яства из нее вкусны.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036775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Чесноку </a:t>
            </a:r>
            <a:r>
              <a:rPr lang="ru-RU" sz="4000" dirty="0"/>
              <a:t>любимый брат,</a:t>
            </a:r>
          </a:p>
          <a:p>
            <a:r>
              <a:rPr lang="ru-RU" sz="4000" dirty="0"/>
              <a:t>И никто не виноват,</a:t>
            </a:r>
          </a:p>
          <a:p>
            <a:r>
              <a:rPr lang="ru-RU" sz="4000" dirty="0"/>
              <a:t>Что его кто тронет,</a:t>
            </a:r>
          </a:p>
          <a:p>
            <a:r>
              <a:rPr lang="ru-RU" sz="4000" dirty="0"/>
              <a:t>Вмиг слезу обронит. </a:t>
            </a:r>
          </a:p>
          <a:p>
            <a:pPr algn="ctr"/>
            <a:r>
              <a:rPr lang="ru-RU" sz="4000" dirty="0" smtClean="0"/>
              <a:t>Он </a:t>
            </a:r>
            <a:r>
              <a:rPr lang="ru-RU" sz="4000" dirty="0"/>
              <a:t>от мыши полевой,</a:t>
            </a:r>
          </a:p>
          <a:p>
            <a:pPr algn="ctr"/>
            <a:r>
              <a:rPr lang="ru-RU" sz="4000" dirty="0"/>
              <a:t>Скрылся в землю с головой,</a:t>
            </a:r>
          </a:p>
          <a:p>
            <a:pPr algn="ctr"/>
            <a:r>
              <a:rPr lang="ru-RU" sz="4000" dirty="0"/>
              <a:t>Сверху лишь тугие стрелы,</a:t>
            </a:r>
          </a:p>
          <a:p>
            <a:pPr algn="ctr"/>
            <a:r>
              <a:rPr lang="ru-RU" sz="4000" dirty="0"/>
              <a:t>К солнцу тянутся умело.</a:t>
            </a:r>
          </a:p>
          <a:p>
            <a:pPr algn="ctr"/>
            <a:r>
              <a:rPr lang="ru-RU" sz="4000" dirty="0"/>
              <a:t>Лечит от семи недуг,</a:t>
            </a:r>
          </a:p>
          <a:p>
            <a:pPr algn="ctr"/>
            <a:r>
              <a:rPr lang="ru-RU" sz="4000" dirty="0"/>
              <a:t>Всем полезный спелый…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8065" cy="674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14356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За кудрявый хохолок</a:t>
            </a:r>
          </a:p>
          <a:p>
            <a:pPr algn="ctr"/>
            <a:r>
              <a:rPr lang="ru-RU" sz="3600" dirty="0"/>
              <a:t>Лису из норки поволок.</a:t>
            </a:r>
          </a:p>
          <a:p>
            <a:pPr algn="ctr"/>
            <a:r>
              <a:rPr lang="ru-RU" sz="3600" dirty="0"/>
              <a:t>На ощупь - очень гладкая,</a:t>
            </a:r>
          </a:p>
          <a:p>
            <a:pPr algn="ctr"/>
            <a:r>
              <a:rPr lang="ru-RU" sz="3600" dirty="0"/>
              <a:t>На вкус - как сахар сладкая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286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Красна девица</a:t>
            </a:r>
          </a:p>
          <a:p>
            <a:pPr algn="ctr"/>
            <a:r>
              <a:rPr lang="ru-RU" sz="3600" dirty="0"/>
              <a:t>Сидит в темнице,</a:t>
            </a:r>
          </a:p>
          <a:p>
            <a:pPr algn="ctr"/>
            <a:r>
              <a:rPr lang="ru-RU" sz="3600" dirty="0"/>
              <a:t>А коса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7072362" cy="664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071942"/>
            <a:ext cx="7215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Я длинный и зеленый, вкусен я соленый,</a:t>
            </a:r>
          </a:p>
          <a:p>
            <a:pPr algn="ctr"/>
            <a:r>
              <a:rPr lang="ru-RU" sz="4000" dirty="0"/>
              <a:t>Вкусен и сырой. Кто же я такой?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0010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На грядке длинный и зелёный, </a:t>
            </a:r>
          </a:p>
          <a:p>
            <a:pPr algn="ctr"/>
            <a:r>
              <a:rPr lang="ru-RU" sz="4000" dirty="0"/>
              <a:t>А в кадке жёлтый и солёный.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623240" cy="661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33575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Этот плод едва обнимешь, если слаб, то не поднимешь,</a:t>
            </a:r>
          </a:p>
          <a:p>
            <a:pPr algn="ctr"/>
            <a:r>
              <a:rPr lang="ru-RU" sz="3200" dirty="0"/>
              <a:t>На куски его порежь, мякоть красную поешь.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большой, как мяч футбольный,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Если спелый - все довольны.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 приятен он на вкус!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это за мяч?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Он бывает, дети, разный –</a:t>
            </a:r>
          </a:p>
          <a:p>
            <a:pPr algn="ctr"/>
            <a:r>
              <a:rPr lang="ru-RU" sz="5400" dirty="0"/>
              <a:t>Желтый, травяной и красный.</a:t>
            </a:r>
          </a:p>
          <a:p>
            <a:pPr algn="ctr"/>
            <a:r>
              <a:rPr lang="ru-RU" sz="5400" dirty="0"/>
              <a:t>То он жгучий, то он сладкий,</a:t>
            </a:r>
          </a:p>
          <a:p>
            <a:pPr algn="ctr"/>
            <a:r>
              <a:rPr lang="ru-RU" sz="5400" dirty="0"/>
              <a:t>Надо знать его повадки.</a:t>
            </a:r>
          </a:p>
          <a:p>
            <a:pPr algn="ctr"/>
            <a:r>
              <a:rPr lang="ru-RU" sz="5400" dirty="0"/>
              <a:t>А на кухне – глава специй!</a:t>
            </a:r>
          </a:p>
          <a:p>
            <a:pPr algn="ctr"/>
            <a:r>
              <a:rPr lang="ru-RU" sz="5400" dirty="0"/>
              <a:t>Угадали? Это…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3634"/>
            <a:ext cx="7715304" cy="674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Плод этот сладкий</a:t>
            </a:r>
          </a:p>
          <a:p>
            <a:pPr algn="ctr"/>
            <a:r>
              <a:rPr lang="ru-RU" sz="6000" dirty="0"/>
              <a:t>И круглый, и гладкий.</a:t>
            </a:r>
          </a:p>
          <a:p>
            <a:pPr algn="ctr"/>
            <a:r>
              <a:rPr lang="ru-RU" sz="6000" dirty="0"/>
              <a:t>Внутри он душистый </a:t>
            </a:r>
          </a:p>
          <a:p>
            <a:pPr algn="ctr"/>
            <a:r>
              <a:rPr lang="ru-RU" sz="6000" dirty="0"/>
              <a:t>Снаружи пушистый.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787" y="71414"/>
            <a:ext cx="3326213" cy="262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747712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Как на нашей грядке</a:t>
            </a:r>
          </a:p>
          <a:p>
            <a:pPr algn="ctr"/>
            <a:r>
              <a:rPr lang="ru-RU" sz="5400" dirty="0"/>
              <a:t>Выросли </a:t>
            </a:r>
            <a:r>
              <a:rPr lang="ru-RU" sz="5400" dirty="0" smtClean="0"/>
              <a:t>ребятки</a:t>
            </a:r>
            <a:endParaRPr lang="ru-RU" sz="5400" dirty="0"/>
          </a:p>
          <a:p>
            <a:pPr algn="ctr"/>
            <a:r>
              <a:rPr lang="ru-RU" sz="5400" dirty="0"/>
              <a:t>Сочные да крупные,</a:t>
            </a:r>
          </a:p>
          <a:p>
            <a:pPr algn="ctr"/>
            <a:r>
              <a:rPr lang="ru-RU" sz="5400" dirty="0"/>
              <a:t>Вот такие круглые.</a:t>
            </a:r>
          </a:p>
          <a:p>
            <a:pPr algn="ctr"/>
            <a:r>
              <a:rPr lang="ru-RU" sz="5400" dirty="0"/>
              <a:t>Летом зеленеют,</a:t>
            </a:r>
          </a:p>
          <a:p>
            <a:pPr algn="ctr"/>
            <a:r>
              <a:rPr lang="ru-RU" sz="5400" dirty="0"/>
              <a:t>К осени краснеют.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499108" cy="687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00" y="1142984"/>
            <a:ext cx="3571900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714356"/>
            <a:ext cx="885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В огороде - желтый мяч,</a:t>
            </a:r>
          </a:p>
          <a:p>
            <a:pPr algn="ctr"/>
            <a:r>
              <a:rPr lang="ru-RU" sz="6000" dirty="0"/>
              <a:t>Только не бежит он вскачь,</a:t>
            </a:r>
          </a:p>
          <a:p>
            <a:pPr algn="ctr"/>
            <a:r>
              <a:rPr lang="ru-RU" sz="6000" dirty="0"/>
              <a:t>Он как полная луна,</a:t>
            </a:r>
          </a:p>
          <a:p>
            <a:pPr algn="ctr"/>
            <a:r>
              <a:rPr lang="ru-RU" sz="6000" dirty="0"/>
              <a:t>Вкусные в нем семена.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1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/>
              <a:t>Само с кулачок, красный бочок,</a:t>
            </a:r>
          </a:p>
          <a:p>
            <a:pPr algn="ctr"/>
            <a:r>
              <a:rPr lang="ru-RU" sz="7200" dirty="0"/>
              <a:t>Потрогаешь - гладко, откусишь - сладко.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14908" cy="5893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2214554"/>
            <a:ext cx="4333875" cy="451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654" y="142852"/>
            <a:ext cx="9146267" cy="64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Ты про голод позабудешь,</a:t>
            </a:r>
          </a:p>
          <a:p>
            <a:pPr algn="ctr"/>
            <a:r>
              <a:rPr lang="ru-RU" sz="4400" dirty="0" smtClean="0"/>
              <a:t> Только лишь его добудешь,</a:t>
            </a:r>
          </a:p>
          <a:p>
            <a:pPr algn="ctr"/>
            <a:r>
              <a:rPr lang="ru-RU" sz="4400" dirty="0" smtClean="0"/>
              <a:t> Он ведь любит жаркий юг,</a:t>
            </a:r>
          </a:p>
          <a:p>
            <a:pPr algn="ctr"/>
            <a:r>
              <a:rPr lang="ru-RU" sz="4400" dirty="0" smtClean="0"/>
              <a:t> И не вырастет так, вдруг.</a:t>
            </a:r>
          </a:p>
          <a:p>
            <a:pPr algn="ctr"/>
            <a:r>
              <a:rPr lang="ru-RU" sz="4400" dirty="0" smtClean="0"/>
              <a:t>Чем-то он похож на сливу,</a:t>
            </a:r>
          </a:p>
          <a:p>
            <a:pPr algn="ctr"/>
            <a:r>
              <a:rPr lang="ru-RU" sz="4400" dirty="0" smtClean="0"/>
              <a:t> Желтоватый </a:t>
            </a:r>
            <a:r>
              <a:rPr lang="ru-RU" sz="4400" dirty="0" smtClean="0"/>
              <a:t>плод, </a:t>
            </a:r>
            <a:r>
              <a:rPr lang="ru-RU" sz="4400" dirty="0" smtClean="0"/>
              <a:t>красивый,</a:t>
            </a:r>
          </a:p>
          <a:p>
            <a:pPr algn="ctr"/>
            <a:r>
              <a:rPr lang="ru-RU" sz="4400" dirty="0" smtClean="0"/>
              <a:t> Лучше свежим его съесть.</a:t>
            </a:r>
          </a:p>
          <a:p>
            <a:pPr algn="ctr"/>
            <a:r>
              <a:rPr lang="ru-RU" sz="4400" dirty="0" smtClean="0"/>
              <a:t> Он в сушеном виде есть,</a:t>
            </a:r>
          </a:p>
          <a:p>
            <a:pPr algn="ctr"/>
            <a:r>
              <a:rPr lang="ru-RU" sz="4400" dirty="0" smtClean="0"/>
              <a:t> А добавь его в рулет,</a:t>
            </a:r>
          </a:p>
          <a:p>
            <a:pPr algn="ctr"/>
            <a:r>
              <a:rPr lang="ru-RU" sz="4400" dirty="0" smtClean="0"/>
              <a:t> Ничего вкуснее нет.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истратор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857901" cy="579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44" y="344168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Как кровь, красна.</a:t>
            </a:r>
          </a:p>
          <a:p>
            <a:pPr algn="ctr"/>
            <a:r>
              <a:rPr lang="ru-RU" sz="5400" dirty="0" smtClean="0"/>
              <a:t>Как мед, вкусна.</a:t>
            </a:r>
          </a:p>
          <a:p>
            <a:pPr algn="ctr"/>
            <a:r>
              <a:rPr lang="ru-RU" sz="5400" dirty="0" smtClean="0"/>
              <a:t>Как мяч, кругла,</a:t>
            </a:r>
          </a:p>
          <a:p>
            <a:pPr algn="ctr"/>
            <a:r>
              <a:rPr lang="ru-RU" sz="5400" dirty="0" smtClean="0"/>
              <a:t>Мне в рот легла.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357166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Была зеленой маленькой,</a:t>
            </a:r>
          </a:p>
          <a:p>
            <a:r>
              <a:rPr lang="ru-RU" sz="4400" dirty="0" smtClean="0"/>
              <a:t>Потом я стала аленькой,</a:t>
            </a:r>
          </a:p>
          <a:p>
            <a:r>
              <a:rPr lang="ru-RU" sz="4400" dirty="0" smtClean="0"/>
              <a:t>На солнце почернела я,</a:t>
            </a:r>
          </a:p>
          <a:p>
            <a:r>
              <a:rPr lang="ru-RU" sz="4400" dirty="0" smtClean="0"/>
              <a:t>И вот теперь я спелая.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286"/>
            <a:ext cx="7500990" cy="667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Красненькая Матрешка</a:t>
            </a:r>
          </a:p>
          <a:p>
            <a:pPr algn="ctr"/>
            <a:r>
              <a:rPr lang="ru-RU" sz="5400" dirty="0" smtClean="0"/>
              <a:t>Беленькое сердечко.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28836"/>
            <a:ext cx="8929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Бусы красные висят</a:t>
            </a:r>
          </a:p>
          <a:p>
            <a:pPr algn="ctr"/>
            <a:r>
              <a:rPr lang="ru-RU" sz="5400" dirty="0" smtClean="0"/>
              <a:t>Из кустов на нас глядят,</a:t>
            </a:r>
          </a:p>
          <a:p>
            <a:pPr algn="ctr"/>
            <a:r>
              <a:rPr lang="ru-RU" sz="5400" dirty="0" smtClean="0"/>
              <a:t>Очень любят бусы эти</a:t>
            </a:r>
          </a:p>
          <a:p>
            <a:pPr algn="ctr"/>
            <a:r>
              <a:rPr lang="ru-RU" sz="5400" dirty="0" smtClean="0"/>
              <a:t>Дети, птицы и медведи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9749"/>
            <a:ext cx="7215238" cy="675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Было зеленое </a:t>
            </a:r>
            <a:r>
              <a:rPr lang="ru-RU" sz="6000" dirty="0" smtClean="0"/>
              <a:t>платье атласное</a:t>
            </a:r>
            <a:r>
              <a:rPr lang="ru-RU" sz="6000" dirty="0" smtClean="0"/>
              <a:t>,</a:t>
            </a:r>
          </a:p>
          <a:p>
            <a:pPr algn="ctr"/>
            <a:r>
              <a:rPr lang="ru-RU" sz="6000" dirty="0" smtClean="0"/>
              <a:t>Нет, не понравилось выбрала красное,</a:t>
            </a:r>
          </a:p>
          <a:p>
            <a:pPr algn="ctr"/>
            <a:r>
              <a:rPr lang="ru-RU" sz="6000" dirty="0" smtClean="0"/>
              <a:t>Но надоело также и </a:t>
            </a:r>
            <a:r>
              <a:rPr lang="ru-RU" sz="6000" dirty="0" smtClean="0"/>
              <a:t>это.</a:t>
            </a:r>
            <a:endParaRPr lang="ru-RU" sz="6000" dirty="0" smtClean="0"/>
          </a:p>
          <a:p>
            <a:pPr algn="ctr"/>
            <a:r>
              <a:rPr lang="ru-RU" sz="6000" dirty="0" smtClean="0"/>
              <a:t>Платье надела синего цвета.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448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>Над землей трава,</a:t>
            </a:r>
          </a:p>
          <a:p>
            <a:pPr algn="ctr"/>
            <a:r>
              <a:rPr lang="ru-RU" sz="8000" dirty="0" smtClean="0"/>
              <a:t>Под землей бордовая голова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4985329" cy="342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09888"/>
            <a:ext cx="3929058" cy="39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736"/>
            <a:ext cx="5572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Он на юге вырастал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гроздь плоды свои собрал.</a:t>
            </a:r>
          </a:p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А суровою зимой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придет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изюмом к нам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358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Что это за рысачок</a:t>
            </a:r>
          </a:p>
          <a:p>
            <a:pPr algn="ctr"/>
            <a:r>
              <a:rPr lang="ru-RU" sz="6000" dirty="0" smtClean="0"/>
              <a:t>Завалился на бочок?</a:t>
            </a:r>
          </a:p>
          <a:p>
            <a:pPr algn="ctr"/>
            <a:r>
              <a:rPr lang="ru-RU" sz="6000" dirty="0" smtClean="0"/>
              <a:t>Сам упитанный, салатный.</a:t>
            </a:r>
          </a:p>
          <a:p>
            <a:pPr algn="ctr"/>
            <a:r>
              <a:rPr lang="ru-RU" sz="6000" dirty="0" smtClean="0"/>
              <a:t>Верно, детки…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7128"/>
            <a:ext cx="8142313" cy="668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Хоть чернил он не видал,</a:t>
            </a:r>
          </a:p>
          <a:p>
            <a:pPr algn="ctr"/>
            <a:r>
              <a:rPr lang="ru-RU" sz="6000" dirty="0" smtClean="0"/>
              <a:t>Фиолетовым вдруг стал,</a:t>
            </a:r>
          </a:p>
          <a:p>
            <a:pPr algn="ctr"/>
            <a:r>
              <a:rPr lang="ru-RU" sz="6000" dirty="0" smtClean="0"/>
              <a:t>И лоснится от похвал</a:t>
            </a:r>
          </a:p>
          <a:p>
            <a:pPr algn="ctr"/>
            <a:r>
              <a:rPr lang="ru-RU" sz="6000" dirty="0" smtClean="0"/>
              <a:t>Очень важный</a:t>
            </a:r>
            <a:r>
              <a:rPr lang="ru-RU" sz="7200" dirty="0" smtClean="0"/>
              <a:t>…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33718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928670"/>
            <a:ext cx="5643570" cy="400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4"/>
            <a:ext cx="6070611" cy="670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2866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Дом зеленый тесноват:</a:t>
            </a:r>
          </a:p>
          <a:p>
            <a:pPr algn="ctr"/>
            <a:r>
              <a:rPr lang="ru-RU" sz="4000" dirty="0"/>
              <a:t>Узкий длинный, гладкий.</a:t>
            </a:r>
          </a:p>
          <a:p>
            <a:pPr algn="ctr"/>
            <a:r>
              <a:rPr lang="ru-RU" sz="4000" dirty="0"/>
              <a:t>В доме рядышком сидят</a:t>
            </a:r>
          </a:p>
          <a:p>
            <a:pPr algn="ctr"/>
            <a:r>
              <a:rPr lang="ru-RU" sz="4000" dirty="0"/>
              <a:t>Круглые ребятки.</a:t>
            </a:r>
          </a:p>
          <a:p>
            <a:pPr algn="ctr"/>
            <a:r>
              <a:rPr lang="ru-RU" sz="4000" dirty="0"/>
              <a:t>Осенью пришла беда -</a:t>
            </a:r>
          </a:p>
          <a:p>
            <a:pPr algn="ctr"/>
            <a:r>
              <a:rPr lang="ru-RU" sz="4000" dirty="0"/>
              <a:t>Треснул домик гладкий,</a:t>
            </a:r>
          </a:p>
          <a:p>
            <a:pPr algn="ctr"/>
            <a:r>
              <a:rPr lang="ru-RU" sz="4000" dirty="0"/>
              <a:t>Поскакали кто куда</a:t>
            </a:r>
          </a:p>
          <a:p>
            <a:pPr algn="ctr"/>
            <a:r>
              <a:rPr lang="ru-RU" sz="4000" dirty="0"/>
              <a:t>Круглые ребятки.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221539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Круглобока, желтолица,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с солнышком сравниться.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душистая какая,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Мякоть сладкая такая!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поклонники отныне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Королевы поля...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942"/>
            <a:ext cx="9144000" cy="607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607</Words>
  <Application>Microsoft Office PowerPoint</Application>
  <PresentationFormat>Экран (4:3)</PresentationFormat>
  <Paragraphs>120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Бумажная</vt:lpstr>
      <vt:lpstr>Овощи и фрукты – кубанские продукты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 – кубанские продукты</dc:title>
  <dc:creator>Администратор</dc:creator>
  <cp:lastModifiedBy>Медодисты</cp:lastModifiedBy>
  <cp:revision>59</cp:revision>
  <dcterms:created xsi:type="dcterms:W3CDTF">2013-06-04T13:21:03Z</dcterms:created>
  <dcterms:modified xsi:type="dcterms:W3CDTF">2013-06-01T07:58:51Z</dcterms:modified>
</cp:coreProperties>
</file>